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9" r:id="rId11"/>
    <p:sldId id="273" r:id="rId12"/>
    <p:sldId id="270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tuvaculture.ru/uploads/posts/2011-06/1308014735_rrssryeryor-ryersssr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uvaculture.ru/uploads/posts/2011-06/1308012169_itrerer-yurty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Традиционный тувинский костюм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3" y="500042"/>
            <a:ext cx="8572560" cy="5786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ru-RU" sz="4800" dirty="0" smtClean="0"/>
              <a:t>«</a:t>
            </a:r>
            <a:r>
              <a:rPr lang="ru-RU" sz="4800" dirty="0" err="1" smtClean="0"/>
              <a:t>Аъттыг</a:t>
            </a:r>
            <a:r>
              <a:rPr lang="ru-RU" sz="4800" dirty="0" smtClean="0"/>
              <a:t> мен </a:t>
            </a:r>
            <a:r>
              <a:rPr lang="ru-RU" sz="4800" dirty="0" err="1" smtClean="0"/>
              <a:t>дээш</a:t>
            </a:r>
            <a:r>
              <a:rPr lang="ru-RU" sz="4800" dirty="0" smtClean="0"/>
              <a:t> </a:t>
            </a:r>
            <a:r>
              <a:rPr lang="ru-RU" sz="4800" dirty="0" err="1" smtClean="0"/>
              <a:t>адыыргавас</a:t>
            </a:r>
            <a:r>
              <a:rPr lang="ru-RU" sz="4800" dirty="0" smtClean="0"/>
              <a:t>, </a:t>
            </a:r>
            <a:r>
              <a:rPr lang="ru-RU" sz="4800" dirty="0" err="1" smtClean="0"/>
              <a:t>эштиг</a:t>
            </a:r>
            <a:r>
              <a:rPr lang="ru-RU" sz="4800" dirty="0" smtClean="0"/>
              <a:t> мен </a:t>
            </a:r>
            <a:r>
              <a:rPr lang="ru-RU" sz="4800" dirty="0" err="1" smtClean="0"/>
              <a:t>дээш</a:t>
            </a:r>
            <a:r>
              <a:rPr lang="ru-RU" sz="4800" dirty="0" smtClean="0"/>
              <a:t> </a:t>
            </a:r>
            <a:r>
              <a:rPr lang="ru-RU" sz="4800" dirty="0" err="1" smtClean="0"/>
              <a:t>идээргевес</a:t>
            </a:r>
            <a:r>
              <a:rPr lang="ru-RU" sz="4800" dirty="0" smtClean="0"/>
              <a:t>»</a:t>
            </a:r>
          </a:p>
          <a:p>
            <a:r>
              <a:rPr lang="ru-RU" sz="4800" dirty="0" err="1" smtClean="0"/>
              <a:t>Адын</a:t>
            </a:r>
            <a:r>
              <a:rPr lang="ru-RU" sz="4800" dirty="0" smtClean="0"/>
              <a:t> </a:t>
            </a:r>
            <a:r>
              <a:rPr lang="ru-RU" sz="4800" dirty="0" err="1" smtClean="0"/>
              <a:t>мактава</a:t>
            </a:r>
            <a:r>
              <a:rPr lang="ru-RU" sz="4800" dirty="0" smtClean="0"/>
              <a:t>, </a:t>
            </a:r>
            <a:r>
              <a:rPr lang="ru-RU" sz="4800" dirty="0" err="1" smtClean="0"/>
              <a:t>аъдын</a:t>
            </a:r>
            <a:r>
              <a:rPr lang="ru-RU" sz="4800" dirty="0" smtClean="0"/>
              <a:t> </a:t>
            </a:r>
            <a:r>
              <a:rPr lang="ru-RU" sz="4800" dirty="0" err="1" smtClean="0"/>
              <a:t>бактава</a:t>
            </a:r>
            <a:endParaRPr lang="ru-RU" sz="4800" dirty="0" smtClean="0"/>
          </a:p>
          <a:p>
            <a:endParaRPr lang="ru-RU" sz="4800" dirty="0" smtClean="0"/>
          </a:p>
          <a:p>
            <a:pPr>
              <a:buNone/>
            </a:pPr>
            <a:endParaRPr lang="ru-RU" sz="4800" dirty="0" smtClean="0"/>
          </a:p>
          <a:p>
            <a:endParaRPr lang="ru-RU" sz="4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0724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err="1" smtClean="0"/>
              <a:t>Аът</a:t>
            </a:r>
            <a:r>
              <a:rPr lang="ru-RU" sz="5400" dirty="0" smtClean="0"/>
              <a:t> мал </a:t>
            </a:r>
            <a:r>
              <a:rPr lang="ru-RU" sz="5400" dirty="0" err="1" smtClean="0"/>
              <a:t>угаанныг</a:t>
            </a:r>
            <a:endParaRPr lang="ru-RU" sz="5400" dirty="0" smtClean="0"/>
          </a:p>
          <a:p>
            <a:r>
              <a:rPr lang="ru-RU" sz="5400" dirty="0" smtClean="0"/>
              <a:t>Ада </a:t>
            </a:r>
            <a:r>
              <a:rPr lang="ru-RU" sz="5400" dirty="0" err="1" smtClean="0"/>
              <a:t>кижи</a:t>
            </a:r>
            <a:r>
              <a:rPr lang="ru-RU" sz="5400" dirty="0" smtClean="0"/>
              <a:t> </a:t>
            </a:r>
            <a:r>
              <a:rPr lang="ru-RU" sz="5400" dirty="0" err="1" smtClean="0"/>
              <a:t>чагыглыг</a:t>
            </a:r>
            <a:r>
              <a:rPr lang="ru-RU" sz="5400" dirty="0" smtClean="0"/>
              <a:t>.                                                              </a:t>
            </a:r>
          </a:p>
          <a:p>
            <a:endParaRPr lang="ru-RU" sz="5400" dirty="0" smtClean="0"/>
          </a:p>
          <a:p>
            <a:r>
              <a:rPr lang="ru-RU" sz="5400" dirty="0" smtClean="0"/>
              <a:t>Бенин </a:t>
            </a:r>
            <a:r>
              <a:rPr lang="ru-RU" sz="5400" dirty="0" err="1" smtClean="0"/>
              <a:t>кулуну</a:t>
            </a:r>
            <a:r>
              <a:rPr lang="ru-RU" sz="5400" dirty="0" smtClean="0"/>
              <a:t> </a:t>
            </a:r>
            <a:r>
              <a:rPr lang="ru-RU" sz="5400" dirty="0" err="1" smtClean="0"/>
              <a:t>эдерги</a:t>
            </a:r>
            <a:endParaRPr lang="ru-RU" sz="5400" dirty="0" smtClean="0"/>
          </a:p>
          <a:p>
            <a:r>
              <a:rPr lang="ru-RU" sz="5400" dirty="0" err="1" smtClean="0"/>
              <a:t>Мээстин</a:t>
            </a:r>
            <a:r>
              <a:rPr lang="ru-RU" sz="5400" dirty="0" smtClean="0"/>
              <a:t> </a:t>
            </a:r>
            <a:r>
              <a:rPr lang="ru-RU" sz="5400" dirty="0" err="1" smtClean="0"/>
              <a:t>хары</a:t>
            </a:r>
            <a:r>
              <a:rPr lang="ru-RU" sz="5400" dirty="0" smtClean="0"/>
              <a:t> </a:t>
            </a:r>
            <a:r>
              <a:rPr lang="ru-RU" sz="5400" dirty="0" err="1" smtClean="0"/>
              <a:t>эриичел</a:t>
            </a:r>
            <a:r>
              <a:rPr lang="ru-RU" sz="5400" dirty="0" smtClean="0"/>
              <a:t>.</a:t>
            </a:r>
            <a:endParaRPr lang="ru-RU" sz="5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Аът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дугайында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чамдык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чечен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состер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«</a:t>
            </a:r>
            <a:r>
              <a:rPr lang="ru-RU" sz="3600" dirty="0" err="1" smtClean="0"/>
              <a:t>Аът</a:t>
            </a:r>
            <a:r>
              <a:rPr lang="ru-RU" sz="3600" dirty="0" smtClean="0"/>
              <a:t> </a:t>
            </a:r>
            <a:r>
              <a:rPr lang="ru-RU" sz="3600" dirty="0" err="1" smtClean="0"/>
              <a:t>бакта</a:t>
            </a:r>
            <a:r>
              <a:rPr lang="ru-RU" sz="3600" dirty="0" smtClean="0"/>
              <a:t>- </a:t>
            </a:r>
            <a:r>
              <a:rPr lang="ru-RU" sz="3600" dirty="0" err="1" smtClean="0"/>
              <a:t>аал</a:t>
            </a:r>
            <a:r>
              <a:rPr lang="ru-RU" sz="3600" dirty="0" smtClean="0"/>
              <a:t> </a:t>
            </a:r>
            <a:r>
              <a:rPr lang="ru-RU" sz="3600" dirty="0" err="1" smtClean="0"/>
              <a:t>ырак</a:t>
            </a:r>
            <a:r>
              <a:rPr lang="ru-RU" sz="3600" dirty="0" smtClean="0"/>
              <a:t>, </a:t>
            </a:r>
            <a:r>
              <a:rPr lang="ru-RU" sz="3600" dirty="0" err="1" smtClean="0"/>
              <a:t>ат</a:t>
            </a:r>
            <a:r>
              <a:rPr lang="ru-RU" sz="3600" dirty="0" smtClean="0"/>
              <a:t> </a:t>
            </a:r>
            <a:r>
              <a:rPr lang="ru-RU" sz="3600" dirty="0" err="1" smtClean="0"/>
              <a:t>бакта</a:t>
            </a:r>
            <a:r>
              <a:rPr lang="ru-RU" sz="3600" dirty="0" smtClean="0"/>
              <a:t>- </a:t>
            </a:r>
            <a:r>
              <a:rPr lang="ru-RU" sz="3600" dirty="0" err="1" smtClean="0"/>
              <a:t>алдар</a:t>
            </a:r>
            <a:r>
              <a:rPr lang="ru-RU" sz="3600" dirty="0" smtClean="0"/>
              <a:t> </a:t>
            </a:r>
            <a:r>
              <a:rPr lang="ru-RU" sz="3600" dirty="0" err="1" smtClean="0"/>
              <a:t>ырак</a:t>
            </a:r>
            <a:r>
              <a:rPr lang="ru-RU" sz="3600" dirty="0" smtClean="0"/>
              <a:t>»</a:t>
            </a:r>
          </a:p>
          <a:p>
            <a:r>
              <a:rPr lang="ru-RU" sz="3600" dirty="0" smtClean="0"/>
              <a:t>«</a:t>
            </a:r>
            <a:r>
              <a:rPr lang="ru-RU" sz="3600" dirty="0" err="1" smtClean="0"/>
              <a:t>Аът</a:t>
            </a:r>
            <a:r>
              <a:rPr lang="ru-RU" sz="3600" dirty="0" smtClean="0"/>
              <a:t> </a:t>
            </a:r>
            <a:r>
              <a:rPr lang="ru-RU" sz="3600" dirty="0" err="1" smtClean="0"/>
              <a:t>бажы</a:t>
            </a:r>
            <a:r>
              <a:rPr lang="ru-RU" sz="3600" dirty="0" smtClean="0"/>
              <a:t> </a:t>
            </a:r>
            <a:r>
              <a:rPr lang="ru-RU" sz="3600" dirty="0" err="1" smtClean="0"/>
              <a:t>какпас</a:t>
            </a:r>
            <a:r>
              <a:rPr lang="ru-RU" sz="3600" dirty="0" smtClean="0"/>
              <a:t>, </a:t>
            </a:r>
            <a:r>
              <a:rPr lang="ru-RU" sz="3600" dirty="0" err="1" smtClean="0"/>
              <a:t>ат</a:t>
            </a:r>
            <a:r>
              <a:rPr lang="ru-RU" sz="3600" dirty="0" smtClean="0"/>
              <a:t> </a:t>
            </a:r>
            <a:r>
              <a:rPr lang="ru-RU" sz="3600" dirty="0" err="1" smtClean="0"/>
              <a:t>багы</a:t>
            </a:r>
            <a:r>
              <a:rPr lang="ru-RU" sz="3600" dirty="0" smtClean="0"/>
              <a:t> </a:t>
            </a:r>
            <a:r>
              <a:rPr lang="ru-RU" sz="3600" dirty="0" err="1" smtClean="0"/>
              <a:t>сурбес</a:t>
            </a:r>
            <a:r>
              <a:rPr lang="ru-RU" sz="3600" dirty="0" smtClean="0"/>
              <a:t>»</a:t>
            </a:r>
          </a:p>
          <a:p>
            <a:r>
              <a:rPr lang="ru-RU" sz="3600" dirty="0" smtClean="0"/>
              <a:t>«</a:t>
            </a:r>
            <a:r>
              <a:rPr lang="ru-RU" sz="3600" dirty="0" err="1" smtClean="0"/>
              <a:t>Кижен</a:t>
            </a:r>
            <a:r>
              <a:rPr lang="ru-RU" sz="3600" dirty="0" smtClean="0"/>
              <a:t> </a:t>
            </a:r>
            <a:r>
              <a:rPr lang="ru-RU" sz="3600" dirty="0" err="1" smtClean="0"/>
              <a:t>холаа</a:t>
            </a:r>
            <a:r>
              <a:rPr lang="ru-RU" sz="3600" dirty="0" smtClean="0"/>
              <a:t> </a:t>
            </a:r>
            <a:r>
              <a:rPr lang="ru-RU" sz="3600" dirty="0" err="1" smtClean="0"/>
              <a:t>успес</a:t>
            </a:r>
            <a:r>
              <a:rPr lang="ru-RU" sz="3600" dirty="0" smtClean="0"/>
              <a:t>, </a:t>
            </a:r>
            <a:r>
              <a:rPr lang="ru-RU" sz="3600" dirty="0" err="1" smtClean="0"/>
              <a:t>кижи</a:t>
            </a:r>
            <a:r>
              <a:rPr lang="ru-RU" sz="3600" dirty="0" smtClean="0"/>
              <a:t> </a:t>
            </a:r>
            <a:r>
              <a:rPr lang="ru-RU" sz="3600" dirty="0" err="1" smtClean="0"/>
              <a:t>багы</a:t>
            </a:r>
            <a:r>
              <a:rPr lang="ru-RU" sz="3600" dirty="0" smtClean="0"/>
              <a:t> </a:t>
            </a:r>
            <a:r>
              <a:rPr lang="ru-RU" sz="3600" dirty="0" err="1" smtClean="0"/>
              <a:t>сурбес</a:t>
            </a:r>
            <a:r>
              <a:rPr lang="ru-RU" sz="3600" dirty="0" smtClean="0"/>
              <a:t>»</a:t>
            </a:r>
          </a:p>
          <a:p>
            <a:r>
              <a:rPr lang="ru-RU" sz="3600" dirty="0" smtClean="0"/>
              <a:t>«</a:t>
            </a:r>
            <a:r>
              <a:rPr lang="ru-RU" sz="3600" dirty="0" err="1" smtClean="0"/>
              <a:t>Чаваа</a:t>
            </a:r>
            <a:r>
              <a:rPr lang="ru-RU" sz="3600" dirty="0" smtClean="0"/>
              <a:t> </a:t>
            </a:r>
            <a:r>
              <a:rPr lang="ru-RU" sz="3600" dirty="0" err="1" smtClean="0"/>
              <a:t>аътты</a:t>
            </a:r>
            <a:r>
              <a:rPr lang="ru-RU" sz="3600" dirty="0" smtClean="0"/>
              <a:t> </a:t>
            </a:r>
            <a:r>
              <a:rPr lang="ru-RU" sz="3600" dirty="0" err="1" smtClean="0"/>
              <a:t>хойзуп</a:t>
            </a:r>
            <a:r>
              <a:rPr lang="ru-RU" sz="3600" dirty="0" smtClean="0"/>
              <a:t> </a:t>
            </a:r>
            <a:r>
              <a:rPr lang="ru-RU" sz="3600" dirty="0" err="1" smtClean="0"/>
              <a:t>болбас</a:t>
            </a:r>
            <a:r>
              <a:rPr lang="ru-RU" sz="3600" dirty="0" smtClean="0"/>
              <a:t>, чаш </a:t>
            </a:r>
            <a:r>
              <a:rPr lang="ru-RU" sz="3600" dirty="0" err="1" smtClean="0"/>
              <a:t>кижини</a:t>
            </a:r>
            <a:r>
              <a:rPr lang="ru-RU" sz="3600" dirty="0" smtClean="0"/>
              <a:t> </a:t>
            </a:r>
            <a:r>
              <a:rPr lang="ru-RU" sz="3600" dirty="0" err="1" smtClean="0"/>
              <a:t>коргудуп</a:t>
            </a:r>
            <a:r>
              <a:rPr lang="ru-RU" sz="3600" dirty="0" smtClean="0"/>
              <a:t> </a:t>
            </a:r>
            <a:r>
              <a:rPr lang="ru-RU" sz="3600" dirty="0" err="1" smtClean="0"/>
              <a:t>болбас</a:t>
            </a:r>
            <a:r>
              <a:rPr lang="ru-RU" sz="3600" dirty="0" smtClean="0"/>
              <a:t>»</a:t>
            </a:r>
            <a:endParaRPr lang="ru-RU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42968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14338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радиционное жилище тувинцев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8358245" cy="5929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72560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358246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85728"/>
            <a:ext cx="7786742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Ада-огбелеривистин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аът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дугайында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чамдык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улегер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состери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43050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ru-RU" sz="8500" dirty="0" smtClean="0"/>
              <a:t>«Ада </a:t>
            </a:r>
            <a:r>
              <a:rPr lang="ru-RU" sz="8500" dirty="0" err="1" smtClean="0"/>
              <a:t>чокта</a:t>
            </a:r>
            <a:r>
              <a:rPr lang="ru-RU" sz="8500" dirty="0" smtClean="0"/>
              <a:t>- </a:t>
            </a:r>
            <a:r>
              <a:rPr lang="ru-RU" sz="8500" dirty="0" err="1" smtClean="0"/>
              <a:t>эш</a:t>
            </a:r>
            <a:r>
              <a:rPr lang="ru-RU" sz="8500" dirty="0" smtClean="0"/>
              <a:t> </a:t>
            </a:r>
            <a:r>
              <a:rPr lang="ru-RU" sz="8500" dirty="0" err="1" smtClean="0"/>
              <a:t>чок</a:t>
            </a:r>
            <a:r>
              <a:rPr lang="ru-RU" sz="8500" dirty="0" smtClean="0"/>
              <a:t>, </a:t>
            </a:r>
            <a:r>
              <a:rPr lang="ru-RU" sz="8500" dirty="0" err="1" smtClean="0"/>
              <a:t>аът</a:t>
            </a:r>
            <a:r>
              <a:rPr lang="ru-RU" sz="8500" dirty="0" smtClean="0"/>
              <a:t> </a:t>
            </a:r>
            <a:r>
              <a:rPr lang="ru-RU" sz="8500" dirty="0" err="1" smtClean="0"/>
              <a:t>чокта</a:t>
            </a:r>
            <a:r>
              <a:rPr lang="ru-RU" sz="8500" dirty="0" smtClean="0"/>
              <a:t>- бут </a:t>
            </a:r>
            <a:r>
              <a:rPr lang="ru-RU" sz="8500" dirty="0" err="1" smtClean="0"/>
              <a:t>чок</a:t>
            </a:r>
            <a:r>
              <a:rPr lang="ru-RU" sz="8500" dirty="0" smtClean="0"/>
              <a:t>»</a:t>
            </a:r>
          </a:p>
          <a:p>
            <a:r>
              <a:rPr lang="ru-RU" sz="10100" dirty="0" smtClean="0"/>
              <a:t>«</a:t>
            </a:r>
            <a:r>
              <a:rPr lang="ru-RU" sz="10100" dirty="0" err="1" smtClean="0"/>
              <a:t>Аът</a:t>
            </a:r>
            <a:r>
              <a:rPr lang="ru-RU" sz="10100" dirty="0" smtClean="0"/>
              <a:t> </a:t>
            </a:r>
            <a:r>
              <a:rPr lang="ru-RU" sz="10100" dirty="0" err="1" smtClean="0"/>
              <a:t>олур</a:t>
            </a:r>
            <a:r>
              <a:rPr lang="ru-RU" sz="10100" dirty="0" smtClean="0"/>
              <a:t>- </a:t>
            </a:r>
            <a:r>
              <a:rPr lang="ru-RU" sz="10100" dirty="0" err="1" smtClean="0"/>
              <a:t>баглаажы</a:t>
            </a:r>
            <a:r>
              <a:rPr lang="ru-RU" sz="10100" dirty="0" smtClean="0"/>
              <a:t> </a:t>
            </a:r>
            <a:r>
              <a:rPr lang="ru-RU" sz="10100" dirty="0" err="1" smtClean="0"/>
              <a:t>артар</a:t>
            </a:r>
            <a:r>
              <a:rPr lang="ru-RU" sz="10100" dirty="0" smtClean="0"/>
              <a:t>, ада </a:t>
            </a:r>
            <a:r>
              <a:rPr lang="ru-RU" sz="10100" dirty="0" err="1" smtClean="0"/>
              <a:t>олур</a:t>
            </a:r>
            <a:r>
              <a:rPr lang="ru-RU" sz="10100" dirty="0" smtClean="0"/>
              <a:t>- </a:t>
            </a:r>
            <a:r>
              <a:rPr lang="ru-RU" sz="10100" dirty="0" err="1" smtClean="0"/>
              <a:t>оглу</a:t>
            </a:r>
            <a:r>
              <a:rPr lang="ru-RU" sz="10100" dirty="0" smtClean="0"/>
              <a:t> </a:t>
            </a:r>
            <a:r>
              <a:rPr lang="ru-RU" sz="10100" dirty="0" err="1" smtClean="0"/>
              <a:t>артар</a:t>
            </a:r>
            <a:r>
              <a:rPr lang="ru-RU" sz="10100" dirty="0" smtClean="0"/>
              <a:t>»</a:t>
            </a:r>
          </a:p>
          <a:p>
            <a:r>
              <a:rPr lang="ru-RU" sz="10100" dirty="0" smtClean="0"/>
              <a:t>«Ада </a:t>
            </a:r>
            <a:r>
              <a:rPr lang="ru-RU" sz="10100" dirty="0" err="1" smtClean="0"/>
              <a:t>турда</a:t>
            </a:r>
            <a:r>
              <a:rPr lang="ru-RU" sz="10100" dirty="0" smtClean="0"/>
              <a:t>- </a:t>
            </a:r>
            <a:r>
              <a:rPr lang="ru-RU" sz="10100" dirty="0" err="1" smtClean="0"/>
              <a:t>чон</a:t>
            </a:r>
            <a:r>
              <a:rPr lang="ru-RU" sz="10100" dirty="0" smtClean="0"/>
              <a:t> </a:t>
            </a:r>
            <a:r>
              <a:rPr lang="ru-RU" sz="10100" dirty="0" err="1" smtClean="0"/>
              <a:t>таныыр</a:t>
            </a:r>
            <a:r>
              <a:rPr lang="ru-RU" sz="10100" dirty="0" smtClean="0"/>
              <a:t>, </a:t>
            </a:r>
            <a:r>
              <a:rPr lang="ru-RU" sz="10100" dirty="0" err="1" smtClean="0"/>
              <a:t>аът</a:t>
            </a:r>
            <a:r>
              <a:rPr lang="ru-RU" sz="10100" dirty="0" smtClean="0"/>
              <a:t> </a:t>
            </a:r>
            <a:r>
              <a:rPr lang="ru-RU" sz="10100" dirty="0" err="1" smtClean="0"/>
              <a:t>турда</a:t>
            </a:r>
            <a:r>
              <a:rPr lang="ru-RU" sz="10100" dirty="0" smtClean="0"/>
              <a:t>- </a:t>
            </a:r>
            <a:r>
              <a:rPr lang="ru-RU" sz="10100" dirty="0" err="1" smtClean="0"/>
              <a:t>чер</a:t>
            </a:r>
            <a:r>
              <a:rPr lang="ru-RU" sz="10100" dirty="0" smtClean="0"/>
              <a:t> </a:t>
            </a:r>
            <a:r>
              <a:rPr lang="ru-RU" sz="10100" dirty="0" err="1" smtClean="0"/>
              <a:t>коор</a:t>
            </a:r>
            <a:r>
              <a:rPr lang="ru-RU" sz="10100" dirty="0" smtClean="0"/>
              <a:t>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r>
              <a:rPr lang="ru-RU" sz="5400" dirty="0" smtClean="0"/>
              <a:t>«</a:t>
            </a:r>
            <a:r>
              <a:rPr lang="ru-RU" sz="5400" dirty="0" err="1" smtClean="0"/>
              <a:t>Аалдыгда</a:t>
            </a:r>
            <a:r>
              <a:rPr lang="ru-RU" sz="5400" dirty="0" smtClean="0"/>
              <a:t>- </a:t>
            </a:r>
            <a:r>
              <a:rPr lang="ru-RU" sz="5400" dirty="0" err="1" smtClean="0"/>
              <a:t>амыр</a:t>
            </a:r>
            <a:r>
              <a:rPr lang="ru-RU" sz="5400" dirty="0" smtClean="0"/>
              <a:t>, </a:t>
            </a:r>
            <a:r>
              <a:rPr lang="ru-RU" sz="5400" dirty="0" err="1" smtClean="0"/>
              <a:t>аъттыгда</a:t>
            </a:r>
            <a:r>
              <a:rPr lang="ru-RU" sz="5400" dirty="0" smtClean="0"/>
              <a:t>- </a:t>
            </a:r>
            <a:r>
              <a:rPr lang="ru-RU" sz="5400" dirty="0" err="1" smtClean="0"/>
              <a:t>дыш</a:t>
            </a:r>
            <a:r>
              <a:rPr lang="ru-RU" sz="5400" dirty="0" smtClean="0"/>
              <a:t>»</a:t>
            </a:r>
          </a:p>
          <a:p>
            <a:r>
              <a:rPr lang="ru-RU" dirty="0" smtClean="0"/>
              <a:t>«</a:t>
            </a:r>
            <a:r>
              <a:rPr lang="ru-RU" sz="5400" dirty="0" err="1" smtClean="0"/>
              <a:t>Аътты</a:t>
            </a:r>
            <a:r>
              <a:rPr lang="ru-RU" sz="5400" dirty="0" smtClean="0"/>
              <a:t> </a:t>
            </a:r>
            <a:r>
              <a:rPr lang="ru-RU" sz="5400" dirty="0" err="1" smtClean="0"/>
              <a:t>баглап</a:t>
            </a:r>
            <a:r>
              <a:rPr lang="ru-RU" sz="5400" dirty="0" smtClean="0"/>
              <a:t> </a:t>
            </a:r>
            <a:r>
              <a:rPr lang="ru-RU" sz="5400" dirty="0" err="1" smtClean="0"/>
              <a:t>ооредир</a:t>
            </a:r>
            <a:r>
              <a:rPr lang="ru-RU" sz="5400" dirty="0" smtClean="0"/>
              <a:t>, </a:t>
            </a:r>
            <a:r>
              <a:rPr lang="ru-RU" sz="5400" dirty="0" err="1" smtClean="0"/>
              <a:t>аныяан</a:t>
            </a:r>
            <a:r>
              <a:rPr lang="ru-RU" sz="5400" dirty="0" smtClean="0"/>
              <a:t> </a:t>
            </a:r>
            <a:r>
              <a:rPr lang="ru-RU" sz="5400" dirty="0" err="1" smtClean="0"/>
              <a:t>сургап</a:t>
            </a:r>
            <a:r>
              <a:rPr lang="ru-RU" sz="5400" dirty="0" smtClean="0"/>
              <a:t> </a:t>
            </a:r>
            <a:r>
              <a:rPr lang="ru-RU" sz="5400" dirty="0" err="1" smtClean="0"/>
              <a:t>ооредир</a:t>
            </a:r>
            <a:r>
              <a:rPr lang="ru-RU" sz="5400" dirty="0" smtClean="0"/>
              <a:t>»</a:t>
            </a:r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130</Words>
  <Application>Microsoft Office PowerPoint</Application>
  <PresentationFormat>Экран (4:3)</PresentationFormat>
  <Paragraphs>20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Ада-огбелеривистин аът дугайында чамдык улегер состери</vt:lpstr>
      <vt:lpstr>Слайд 9</vt:lpstr>
      <vt:lpstr>Слайд 10</vt:lpstr>
      <vt:lpstr>Слайд 11</vt:lpstr>
      <vt:lpstr>Аът дугайында чамдык чечен состер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</cp:revision>
  <dcterms:modified xsi:type="dcterms:W3CDTF">2014-03-30T16:59:52Z</dcterms:modified>
</cp:coreProperties>
</file>