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/>
          <a:lstStyle/>
          <a:p>
            <a:r>
              <a:rPr lang="ru-RU" dirty="0" smtClean="0"/>
              <a:t>Подделки ко дню матери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ут\с телефона\100LGDSC\CAM0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57242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знаменитые футболисты</a:t>
            </a:r>
            <a:endParaRPr lang="ru-RU" dirty="0"/>
          </a:p>
        </p:txBody>
      </p:sp>
      <p:pic>
        <p:nvPicPr>
          <p:cNvPr id="2050" name="Picture 2" descr="D:\ноут\с телефона\100LGDSC\Самир футбо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Отличник класса, участник президентской елки</a:t>
            </a:r>
            <a:endParaRPr lang="ru-RU" dirty="0"/>
          </a:p>
        </p:txBody>
      </p:sp>
      <p:pic>
        <p:nvPicPr>
          <p:cNvPr id="4" name="Содержимое 3" descr="F:\DCIM\Camera\IMG_20151114_0925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00200"/>
            <a:ext cx="6215106" cy="4972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Подделки ко дню матери</vt:lpstr>
      <vt:lpstr>Наши знаменитые футболисты</vt:lpstr>
      <vt:lpstr>Отличник класса, участник президентской елки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Подделки ко дню матери</dc:title>
  <dc:creator>Администратор</dc:creator>
  <cp:lastModifiedBy>Пользователь Windows</cp:lastModifiedBy>
  <cp:revision>1</cp:revision>
  <dcterms:created xsi:type="dcterms:W3CDTF">2015-12-29T03:03:15Z</dcterms:created>
  <dcterms:modified xsi:type="dcterms:W3CDTF">2015-12-29T03:12:10Z</dcterms:modified>
</cp:coreProperties>
</file>