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2" r:id="rId3"/>
    <p:sldId id="263" r:id="rId4"/>
    <p:sldId id="256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352927" cy="5184576"/>
          </a:xfrm>
        </p:spPr>
        <p:txBody>
          <a:bodyPr/>
          <a:lstStyle/>
          <a:p>
            <a:endParaRPr lang="ru-RU" sz="7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57" y="404664"/>
            <a:ext cx="8280920" cy="582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24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55273" y="-8666619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Дети учатся жить у жизни     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Если ребенка постоянно критикуют, он учится ненавидеть.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Если ребенок живет во вражде, он учится агрессивности.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Если ребенка высмеивают, он становится замкнутым.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Если ребенок растет в упреках, он учится жить с чувством вины.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Если ребенок растет в терпимости, он учится понимать других.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Если ребенка подбадривают, он учится верить в себя.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Если ребенка хвалят, он учится быть благодарным.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Если ребенок растет в честности, он учится быть справедливым.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Если ребенок живет в безопасности, он учится верить в людей.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Если ребенка поддерживают, он учится ценить себя.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Если ребенок живет в понимании и дружелюбии, он учится находить любовь в этом мире.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-171986"/>
            <a:ext cx="8568952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Чтобы поддержать ребенка, необходимо: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Опираться на сильные стороны ребенка.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   Избегать подчеркивания промахов ребенка.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   Показывать, что вы удовлетворены ребенком.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4.   Уметь и хотеть демонстрировать любовь и уважение к ребенку.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5.   Уметь помочь ребенку разбить большие задания на более мелкие, такие, с которыми он может справиться.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6.   Проводить больше времени с ребенком.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60721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956" y="-2691680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74345"/>
            <a:ext cx="845734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7.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Внести юмор во взаимоотношения с ребенком.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8.   Знать обо всех попытках ребенка справиться с заданием.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9.   Уметь взаимодействовать с ребенком.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10. Позволить ребенку самому решать проблемы там, где это возможно.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11. Избегать дисциплинарных поощрений и наказаний.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12. Принимать индивидуальность ребенка.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13. Проявлять веру в ребенка, симпатию.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14. Демонстрировать оптимизм.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9311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G:\араттын созу\аратын созу.bmp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415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52936"/>
            <a:ext cx="4374654" cy="3759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0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12845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 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Права и обязанности  родительского  комитета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/>
              <a:t>помогать классному руководителю в налаживании контакта с кол­лективом родителей;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/>
              <a:t>вовлекать родителей в совместную деятельность с детьми;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/>
              <a:t>влиять на </a:t>
            </a:r>
            <a:r>
              <a:rPr lang="ru-RU" sz="2400" dirty="0" smtClean="0"/>
              <a:t>формирование культуры </a:t>
            </a:r>
            <a:r>
              <a:rPr lang="ru-RU" sz="2400" dirty="0"/>
              <a:t> родительского  общения;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/>
              <a:t>быть посредником между семьей, школой, общественными органи­зациями в трудных жизненных ситуациях;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/>
              <a:t>стимулировать подвижничество и ответственность в воспитании подрастающего поколения;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/>
              <a:t>выступать с инициативами и предложениями по улучшению образовательно-воспитательного процесса в школе;</a:t>
            </a:r>
          </a:p>
        </p:txBody>
      </p:sp>
    </p:spTree>
    <p:extLst>
      <p:ext uri="{BB962C8B-B14F-4D97-AF65-F5344CB8AC3E}">
        <p14:creationId xmlns:p14="http://schemas.microsoft.com/office/powerpoint/2010/main" val="2272111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56895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2000" dirty="0"/>
              <a:t>соблюдать этические нормы в общении с учащимися, педагогами и их родителями;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/>
              <a:t>активно участвовать в организации образовательно-воспитательно­го процесса в классе;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/>
              <a:t>помогать классному руководителю и школе в приобретении учебни­ков и пособий;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/>
              <a:t>посещать вместе с классным руководителем учащихся на дому;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/>
              <a:t>присутствовать на уроках и внеклассных мероприятиях;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/>
              <a:t>высказывать свое мнение о проводимых в классе  мероприятиях 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/>
              <a:t>принимать совместно с классным руководителем определенные меры воздействия к тем родителям, которые не занимаются воспи­танием своих детей;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/>
              <a:t>проводить беседы с проблемными учащимися;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/>
              <a:t>поддерживать тесный контакт с правоохранительными органами и общественными организациями в защиту прав и интересов ребенка и семьи;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000" dirty="0"/>
              <a:t>привлекать в случае необходимости различного рода специалистов для решения проблем семьи.</a:t>
            </a:r>
          </a:p>
          <a:p>
            <a:r>
              <a:rPr lang="ru-RU" sz="2000" b="1" i="1" dirty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3472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327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143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Школа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ru-RU" sz="4000" dirty="0" smtClean="0"/>
          </a:p>
          <a:p>
            <a:endParaRPr lang="ru-RU" sz="4000" dirty="0" smtClean="0"/>
          </a:p>
          <a:p>
            <a:r>
              <a:rPr lang="ru-RU" sz="4000" dirty="0" smtClean="0"/>
              <a:t>Родители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ru-RU" sz="4000" dirty="0" smtClean="0"/>
          </a:p>
          <a:p>
            <a:endParaRPr lang="ru-RU" sz="4000" dirty="0"/>
          </a:p>
          <a:p>
            <a:r>
              <a:rPr lang="ru-RU" sz="4400" dirty="0" smtClean="0"/>
              <a:t>Учителя</a:t>
            </a:r>
            <a:endParaRPr lang="ru-RU" sz="4400" dirty="0"/>
          </a:p>
        </p:txBody>
      </p:sp>
      <p:pic>
        <p:nvPicPr>
          <p:cNvPr id="5" name="Picture 6" descr="Школа 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3456384" cy="3150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19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</TotalTime>
  <Words>75</Words>
  <Application>Microsoft Office PowerPoint</Application>
  <PresentationFormat>Экран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Школа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Ноябрь 27- иелер хуну</dc:title>
  <dc:creator>123</dc:creator>
  <cp:lastModifiedBy>Windows User</cp:lastModifiedBy>
  <cp:revision>6</cp:revision>
  <dcterms:created xsi:type="dcterms:W3CDTF">2014-11-24T05:27:29Z</dcterms:created>
  <dcterms:modified xsi:type="dcterms:W3CDTF">2015-10-28T05:33:44Z</dcterms:modified>
</cp:coreProperties>
</file>