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70" r:id="rId9"/>
    <p:sldId id="272" r:id="rId10"/>
    <p:sldId id="275" r:id="rId11"/>
    <p:sldId id="273" r:id="rId12"/>
    <p:sldId id="271" r:id="rId13"/>
    <p:sldId id="268" r:id="rId14"/>
    <p:sldId id="269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51" autoAdjust="0"/>
    <p:restoredTop sz="94660"/>
  </p:normalViewPr>
  <p:slideViewPr>
    <p:cSldViewPr>
      <p:cViewPr varScale="1">
        <p:scale>
          <a:sx n="64" d="100"/>
          <a:sy n="64" d="100"/>
        </p:scale>
        <p:origin x="-14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5546-B6BB-4607-8AB7-1BD2A4AA884E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20956-C3FE-4DF6-90C7-3E4EEBDB33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5546-B6BB-4607-8AB7-1BD2A4AA884E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20956-C3FE-4DF6-90C7-3E4EEBDB33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5546-B6BB-4607-8AB7-1BD2A4AA884E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20956-C3FE-4DF6-90C7-3E4EEBDB33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5546-B6BB-4607-8AB7-1BD2A4AA884E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20956-C3FE-4DF6-90C7-3E4EEBDB33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5546-B6BB-4607-8AB7-1BD2A4AA884E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20956-C3FE-4DF6-90C7-3E4EEBDB33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5546-B6BB-4607-8AB7-1BD2A4AA884E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20956-C3FE-4DF6-90C7-3E4EEBDB33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5546-B6BB-4607-8AB7-1BD2A4AA884E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20956-C3FE-4DF6-90C7-3E4EEBDB33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5546-B6BB-4607-8AB7-1BD2A4AA884E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20956-C3FE-4DF6-90C7-3E4EEBDB33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5546-B6BB-4607-8AB7-1BD2A4AA884E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20956-C3FE-4DF6-90C7-3E4EEBDB33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5546-B6BB-4607-8AB7-1BD2A4AA884E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20956-C3FE-4DF6-90C7-3E4EEBDB33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5546-B6BB-4607-8AB7-1BD2A4AA884E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20956-C3FE-4DF6-90C7-3E4EEBDB33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65546-B6BB-4607-8AB7-1BD2A4AA884E}" type="datetimeFigureOut">
              <a:rPr lang="ru-RU" smtClean="0"/>
              <a:pPr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20956-C3FE-4DF6-90C7-3E4EEBDB33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kremchik.com.ua/account/134/640.111_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1472" y="357166"/>
            <a:ext cx="9831981" cy="67151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274638"/>
            <a:ext cx="4143372" cy="6154758"/>
          </a:xfrm>
        </p:spPr>
        <p:txBody>
          <a:bodyPr/>
          <a:lstStyle/>
          <a:p>
            <a:r>
              <a:rPr lang="ru-RU" dirty="0" smtClean="0"/>
              <a:t>Рождественский </a:t>
            </a:r>
            <a:r>
              <a:rPr lang="ru-RU" sz="4000" dirty="0" smtClean="0"/>
              <a:t> </a:t>
            </a:r>
            <a:r>
              <a:rPr lang="ru-RU" dirty="0" smtClean="0"/>
              <a:t>Зиновий Петрович</a:t>
            </a:r>
            <a:br>
              <a:rPr lang="ru-RU" dirty="0" smtClean="0"/>
            </a:br>
            <a:r>
              <a:rPr lang="ru-RU" dirty="0" smtClean="0"/>
              <a:t>1848-1909</a:t>
            </a:r>
            <a:endParaRPr lang="ru-RU" dirty="0"/>
          </a:p>
        </p:txBody>
      </p:sp>
      <p:pic>
        <p:nvPicPr>
          <p:cNvPr id="30722" name="Picture 2" descr="http://topwar.ru/uploads/posts/2015-06/1433188291_zinovi_petrovich_rozhestvensk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57166"/>
            <a:ext cx="4779392" cy="600079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274638"/>
            <a:ext cx="3400420" cy="5869006"/>
          </a:xfrm>
        </p:spPr>
        <p:txBody>
          <a:bodyPr/>
          <a:lstStyle/>
          <a:p>
            <a:r>
              <a:rPr lang="ru-RU" dirty="0" smtClean="0"/>
              <a:t>Корнилов Владимир Алексеевич</a:t>
            </a:r>
            <a:br>
              <a:rPr lang="ru-RU" dirty="0" smtClean="0"/>
            </a:br>
            <a:r>
              <a:rPr lang="ru-RU" dirty="0" smtClean="0"/>
              <a:t>1806-1854</a:t>
            </a:r>
            <a:endParaRPr lang="ru-RU" dirty="0"/>
          </a:p>
        </p:txBody>
      </p:sp>
      <p:pic>
        <p:nvPicPr>
          <p:cNvPr id="28674" name="Picture 2" descr="Корнилов Владимир Алексеевич - его биография и жизнеопис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4357718" cy="581029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214290"/>
            <a:ext cx="4214842" cy="5500718"/>
          </a:xfrm>
        </p:spPr>
        <p:txBody>
          <a:bodyPr/>
          <a:lstStyle/>
          <a:p>
            <a:r>
              <a:rPr lang="ru-RU" dirty="0" smtClean="0"/>
              <a:t>Фёдор Фёдорович Ушаков</a:t>
            </a:r>
            <a:br>
              <a:rPr lang="ru-RU" dirty="0" smtClean="0"/>
            </a:br>
            <a:r>
              <a:rPr lang="ru-RU" dirty="0" smtClean="0"/>
              <a:t>1745-1817</a:t>
            </a:r>
            <a:endParaRPr lang="ru-RU" dirty="0"/>
          </a:p>
        </p:txBody>
      </p:sp>
      <p:pic>
        <p:nvPicPr>
          <p:cNvPr id="26626" name="Picture 2" descr="http://iljinskijhram.prihod.ru/users/27/1101527/editor_files/image/dhdhdhdhnedhdh-dhdh-dhndhdhdhdh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357166"/>
            <a:ext cx="4049392" cy="528641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kr-eho.info/uploads/8/fl20120728b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1" y="3429000"/>
            <a:ext cx="4660054" cy="3276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img.gazeta.ru/files3/413/4920413/desantniykorabl-pic668-668x444-3828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24400" y="3581400"/>
            <a:ext cx="4242919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pogodin.ru/pict/5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28600"/>
            <a:ext cx="4414369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2" name="Picture 2" descr="http://s013.radikal.ru/i322/1208/b8/40c09df1aa7a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33157" y="152400"/>
            <a:ext cx="5161056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Book Antiqua" pitchFamily="18" charset="0"/>
              </a:rPr>
              <a:t>Большие десантные корабли</a:t>
            </a:r>
            <a:endParaRPr lang="ru-RU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1026" name="Picture 2" descr="http://armenpress.am/static/news/b/2013/02/7088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4448526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http://fcr.org.ua/d/5862-2/parad_2010_3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8200" y="990600"/>
            <a:ext cx="4190999" cy="3143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expert.ru/data/public/326466/326470/09_jpg_625x625_q8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05000" y="3429000"/>
            <a:ext cx="5257800" cy="3226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i46.fastpic.ru/big/2013/0728/82/63ebba32b0a773f2a11f88696915388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6079" cy="664371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xn--80agglkis2c0f.xn--p1ai/media/k2/items/cache/5ef17ed4d733d4dc3519b291889643fe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14290"/>
            <a:ext cx="4929222" cy="6243683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643570" y="228600"/>
            <a:ext cx="3500430" cy="5772168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Angsana New" pitchFamily="18" charset="-34"/>
              </a:rPr>
              <a:t>30 октября 1696 год        « Морским судам быть!»</a:t>
            </a:r>
            <a:endParaRPr lang="ru-RU" dirty="0">
              <a:solidFill>
                <a:schemeClr val="accent1">
                  <a:lumMod val="75000"/>
                </a:schemeClr>
              </a:solidFill>
              <a:cs typeface="Angsana New" pitchFamily="18" charset="-34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История\Desktop\корабли\гангут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286388"/>
            <a:ext cx="8653466" cy="990600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</a:rPr>
              <a:t>Сражение у острова </a:t>
            </a:r>
            <a:r>
              <a:rPr lang="ru-RU" sz="6000" dirty="0" err="1" smtClean="0">
                <a:solidFill>
                  <a:schemeClr val="bg2">
                    <a:lumMod val="50000"/>
                  </a:schemeClr>
                </a:solidFill>
              </a:rPr>
              <a:t>Гренгам</a:t>
            </a:r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</a:rPr>
              <a:t> 1720 год</a:t>
            </a:r>
            <a:endParaRPr lang="ru-RU" sz="6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6386" name="Picture 2" descr="C:\Users\История\Desktop\корабли\гренга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744076" cy="481965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429264"/>
            <a:ext cx="8229600" cy="1143000"/>
          </a:xfrm>
        </p:spPr>
        <p:txBody>
          <a:bodyPr/>
          <a:lstStyle/>
          <a:p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Чесменское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сражение 1770 г.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8434" name="Picture 2" descr="C:\Users\История\Desktop\корабли\чесме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19" y="1"/>
            <a:ext cx="5000660" cy="532041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286388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Синопское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сражение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30 ноября 1853 г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7411" name="Picture 3" descr="C:\Users\История\Desktop\корабли\синоп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0"/>
            <a:ext cx="7176993" cy="500063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72074"/>
            <a:ext cx="8229600" cy="1143000"/>
          </a:xfrm>
        </p:spPr>
        <p:txBody>
          <a:bodyPr/>
          <a:lstStyle/>
          <a:p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Цусимское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сражение 1905 год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9458" name="Picture 2" descr="C:\Users\История\Desktop\корабли\цусим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016447" cy="464347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0760" y="928670"/>
            <a:ext cx="2871750" cy="421483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Наум Акимович Сенявин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умер в мае 1738 г в г.Очаков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8" name="Picture 4" descr="http://sevastopol-24.ru/images/senyavin-reprodukci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5200650" cy="684847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9322" y="285728"/>
            <a:ext cx="3214678" cy="5797568"/>
          </a:xfrm>
        </p:spPr>
        <p:txBody>
          <a:bodyPr/>
          <a:lstStyle/>
          <a:p>
            <a:r>
              <a:rPr lang="ru-RU" dirty="0" smtClean="0"/>
              <a:t>Нахимов Павел Степанович</a:t>
            </a:r>
            <a:br>
              <a:rPr lang="ru-RU" dirty="0" smtClean="0"/>
            </a:br>
            <a:r>
              <a:rPr lang="ru-RU" dirty="0" smtClean="0"/>
              <a:t> 1802-1855</a:t>
            </a:r>
            <a:endParaRPr lang="ru-RU" dirty="0"/>
          </a:p>
        </p:txBody>
      </p:sp>
      <p:pic>
        <p:nvPicPr>
          <p:cNvPr id="27650" name="Picture 2" descr="http://uzluga.ru/potrd/%D0%9F%D0%B0%D0%B2%D0%B5%D0%BB+%D0%A1%D1%82%D0%B5%D0%BF%D0%B0%D0%BD%D0%BE%D0%B2%D0%B8%D1%87+%D0%9D%D0%B0%D1%85%D0%B8%D0%BC%D0%BE%D0%B2d/44876_html_1dc71df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638800" cy="686752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548DD4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</TotalTime>
  <Words>44</Words>
  <Application>Microsoft Office PowerPoint</Application>
  <PresentationFormat>Экран (4:3)</PresentationFormat>
  <Paragraphs>11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30 октября 1696 год        « Морским судам быть!»</vt:lpstr>
      <vt:lpstr>Слайд 3</vt:lpstr>
      <vt:lpstr>Сражение у острова Гренгам 1720 год</vt:lpstr>
      <vt:lpstr>Чесменское сражение 1770 г.</vt:lpstr>
      <vt:lpstr>Синопское сражение  30 ноября 1853 г</vt:lpstr>
      <vt:lpstr>Цусимское сражение 1905 год</vt:lpstr>
      <vt:lpstr>Наум Акимович Сенявин умер в мае 1738 г в г.Очаков</vt:lpstr>
      <vt:lpstr>Нахимов Павел Степанович  1802-1855</vt:lpstr>
      <vt:lpstr>Рождественский  Зиновий Петрович 1848-1909</vt:lpstr>
      <vt:lpstr>Корнилов Владимир Алексеевич 1806-1854</vt:lpstr>
      <vt:lpstr>Фёдор Фёдорович Ушаков 1745-1817</vt:lpstr>
      <vt:lpstr>Слайд 13</vt:lpstr>
      <vt:lpstr>Большие десантные корабли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История</dc:creator>
  <cp:lastModifiedBy>История</cp:lastModifiedBy>
  <cp:revision>20</cp:revision>
  <dcterms:created xsi:type="dcterms:W3CDTF">2016-02-16T08:52:30Z</dcterms:created>
  <dcterms:modified xsi:type="dcterms:W3CDTF">2016-02-26T07:05:22Z</dcterms:modified>
</cp:coreProperties>
</file>