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3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260648"/>
            <a:ext cx="77867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Культура </a:t>
            </a:r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Древней </a:t>
            </a:r>
            <a:r>
              <a:rPr lang="ru-RU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Руси</a:t>
            </a:r>
          </a:p>
        </p:txBody>
      </p:sp>
      <p:pic>
        <p:nvPicPr>
          <p:cNvPr id="1026" name="Picture 2" descr="D:\Работа\Уроки\уроки 6 класс\Россия\культура ибыт\irtenina133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04397"/>
            <a:ext cx="7200800" cy="4709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7239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noFill/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9708" y="1700808"/>
            <a:ext cx="8229600" cy="4137323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Выяснить, каковы особенности культуры Древней Руси.</a:t>
            </a:r>
          </a:p>
          <a:p>
            <a:r>
              <a:rPr lang="ru-RU" sz="4000" b="1" dirty="0" smtClean="0"/>
              <a:t>Выяснить, что повлияло на культуру Древней Руси</a:t>
            </a:r>
          </a:p>
          <a:p>
            <a:r>
              <a:rPr lang="ru-RU" sz="4000" b="1" dirty="0" smtClean="0"/>
              <a:t>Сравнить культуру Древней Руси с культурой Западной Европы/Византии</a:t>
            </a:r>
            <a:endParaRPr lang="ru-RU" sz="4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32656"/>
            <a:ext cx="83107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Формулируем цель урока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6">
                  <a:lumMod val="75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143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88640"/>
            <a:ext cx="920669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Виды Древнерусского искусства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6">
                  <a:lumMod val="50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15816" y="2132856"/>
            <a:ext cx="3384376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39552" y="4149080"/>
            <a:ext cx="2520280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Живопись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3419872" y="4149080"/>
            <a:ext cx="2376264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Скульптура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6876256" y="4293096"/>
            <a:ext cx="2088232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611560" y="1942966"/>
            <a:ext cx="2016224" cy="11259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Архитектура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6912260" y="2060848"/>
            <a:ext cx="2016224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Музыка</a:t>
            </a:r>
            <a:endParaRPr lang="ru-RU" dirty="0"/>
          </a:p>
        </p:txBody>
      </p:sp>
      <p:sp>
        <p:nvSpPr>
          <p:cNvPr id="14" name="Стрелка влево 13"/>
          <p:cNvSpPr/>
          <p:nvPr/>
        </p:nvSpPr>
        <p:spPr>
          <a:xfrm>
            <a:off x="2627784" y="2505963"/>
            <a:ext cx="288032" cy="13094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6300192" y="2571437"/>
            <a:ext cx="612068" cy="1014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2915816" y="3193706"/>
            <a:ext cx="288032" cy="1387422"/>
          </a:xfrm>
          <a:prstGeom prst="downArrow">
            <a:avLst>
              <a:gd name="adj1" fmla="val 50000"/>
              <a:gd name="adj2" fmla="val 462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4427984" y="3212976"/>
            <a:ext cx="323028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углом 17"/>
          <p:cNvSpPr/>
          <p:nvPr/>
        </p:nvSpPr>
        <p:spPr>
          <a:xfrm flipV="1">
            <a:off x="6074838" y="3212976"/>
            <a:ext cx="864096" cy="1531439"/>
          </a:xfrm>
          <a:prstGeom prst="bentArrow">
            <a:avLst>
              <a:gd name="adj1" fmla="val 25000"/>
              <a:gd name="adj2" fmla="val 14607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704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5466" y="19050"/>
            <a:ext cx="4188534" cy="31239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075" b="8096"/>
          <a:stretch/>
        </p:blipFill>
        <p:spPr>
          <a:xfrm>
            <a:off x="0" y="-11697"/>
            <a:ext cx="4597847" cy="31546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65157" y="3142998"/>
            <a:ext cx="5184576" cy="371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040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7752" y="428604"/>
            <a:ext cx="3754740" cy="30689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542" y="3933056"/>
            <a:ext cx="4399242" cy="28010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89" t="2823" r="7204"/>
          <a:stretch/>
        </p:blipFill>
        <p:spPr>
          <a:xfrm>
            <a:off x="0" y="378880"/>
            <a:ext cx="4000496" cy="649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524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3" y="0"/>
            <a:ext cx="3611803" cy="34077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112014"/>
            <a:ext cx="5328592" cy="32957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3429000"/>
            <a:ext cx="7822017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014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767" y="0"/>
            <a:ext cx="3872031" cy="29969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8045" y="-5815"/>
            <a:ext cx="4752528" cy="36689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600" y="3212976"/>
            <a:ext cx="4572000" cy="33985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143" r="27143" b="8475"/>
          <a:stretch/>
        </p:blipFill>
        <p:spPr>
          <a:xfrm>
            <a:off x="5810537" y="3663136"/>
            <a:ext cx="2177143" cy="326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686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 – позиция (Я считаю, что на культуру Древней Руси повлияло…)</a:t>
            </a:r>
          </a:p>
          <a:p>
            <a:r>
              <a:rPr lang="ru-RU" dirty="0" smtClean="0"/>
              <a:t>О – объяснение (Потому что …)</a:t>
            </a:r>
          </a:p>
          <a:p>
            <a:r>
              <a:rPr lang="ru-RU" dirty="0" smtClean="0"/>
              <a:t>П – пример (Я могу доказать это на примере …)</a:t>
            </a:r>
          </a:p>
          <a:p>
            <a:r>
              <a:rPr lang="ru-RU" dirty="0" smtClean="0"/>
              <a:t>С – следствие (Таким образом я делаю вывод о том, что …)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260648"/>
            <a:ext cx="539758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ПОПС-формула</a:t>
            </a:r>
          </a:p>
        </p:txBody>
      </p:sp>
    </p:spTree>
    <p:extLst>
      <p:ext uri="{BB962C8B-B14F-4D97-AF65-F5344CB8AC3E}">
        <p14:creationId xmlns:p14="http://schemas.microsoft.com/office/powerpoint/2010/main" xmlns="" val="385667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85</Words>
  <Application>Microsoft Office PowerPoint</Application>
  <PresentationFormat>Экран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Ксения</cp:lastModifiedBy>
  <cp:revision>9</cp:revision>
  <dcterms:created xsi:type="dcterms:W3CDTF">2016-02-10T05:55:31Z</dcterms:created>
  <dcterms:modified xsi:type="dcterms:W3CDTF">2016-02-23T10:36:26Z</dcterms:modified>
</cp:coreProperties>
</file>