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759A-0CF8-4E2C-A5D7-20B30F6A7C2C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EA37D-1B8B-49FC-9061-D6C440F1F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3688-92AD-4CD1-8E7B-D43F76167C35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798B-08D8-4926-952D-EC89877C9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саша\Для нужного\просто пони\backgrou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Групповое занятие по коррекции речи для 1 класса</a:t>
            </a:r>
            <a:br>
              <a:rPr lang="ru-RU" sz="2400" dirty="0" smtClean="0"/>
            </a:br>
            <a:r>
              <a:rPr lang="ru-RU" sz="2400" dirty="0" smtClean="0"/>
              <a:t>Тема: Дифференциация звуков Ы - 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Подготовила:  Учитель – логопед ДЦ «Октябренок» Капитонова Т.В.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24" y="0"/>
            <a:ext cx="9156224" cy="6858000"/>
          </a:xfrm>
          <a:prstGeom prst="rect">
            <a:avLst/>
          </a:prstGeom>
          <a:noFill/>
        </p:spPr>
      </p:pic>
      <p:pic>
        <p:nvPicPr>
          <p:cNvPr id="3" name="Picture 2" descr="D:\МОИ ДОКУМЕНТЫ\саша\Для нужного\просто пони\hammer_PNG11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714488"/>
            <a:ext cx="2000264" cy="1952704"/>
          </a:xfrm>
          <a:prstGeom prst="rect">
            <a:avLst/>
          </a:prstGeom>
          <a:noFill/>
        </p:spPr>
      </p:pic>
      <p:pic>
        <p:nvPicPr>
          <p:cNvPr id="4" name="Picture 2" descr="D:\МОИ ДОКУМЕНТЫ\саша\Для нужного\просто пони\hammer_PNG11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714488"/>
            <a:ext cx="2000264" cy="1952704"/>
          </a:xfrm>
          <a:prstGeom prst="rect">
            <a:avLst/>
          </a:prstGeom>
          <a:noFill/>
        </p:spPr>
      </p:pic>
      <p:pic>
        <p:nvPicPr>
          <p:cNvPr id="5" name="Picture 2" descr="D:\МОИ ДОКУМЕНТЫ\саша\Для нужного\просто пони\hammer_PNG11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928802"/>
            <a:ext cx="2000264" cy="1952704"/>
          </a:xfrm>
          <a:prstGeom prst="rect">
            <a:avLst/>
          </a:prstGeom>
          <a:noFill/>
        </p:spPr>
      </p:pic>
      <p:pic>
        <p:nvPicPr>
          <p:cNvPr id="6" name="Picture 2" descr="D:\МОИ ДОКУМЕНТЫ\саша\Для нужного\просто пони\hammer_PNG11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071678"/>
            <a:ext cx="2000264" cy="1952704"/>
          </a:xfrm>
          <a:prstGeom prst="rect">
            <a:avLst/>
          </a:prstGeom>
          <a:noFill/>
        </p:spPr>
      </p:pic>
      <p:pic>
        <p:nvPicPr>
          <p:cNvPr id="22530" name="Picture 2" descr="http://img.aws.ehowcdn.com/intl-1200x630/ds-photo/12/98/fotolia_3993503_X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928802"/>
            <a:ext cx="3543728" cy="1860457"/>
          </a:xfrm>
          <a:prstGeom prst="rect">
            <a:avLst/>
          </a:prstGeom>
          <a:noFill/>
        </p:spPr>
      </p:pic>
      <p:pic>
        <p:nvPicPr>
          <p:cNvPr id="22531" name="Picture 3" descr="D:\МОИ ДОКУМЕНТЫ\саша\Для нужного\просто пони\utensile-sega-architett-01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071678"/>
            <a:ext cx="2369974" cy="2531347"/>
          </a:xfrm>
          <a:prstGeom prst="rect">
            <a:avLst/>
          </a:prstGeom>
          <a:noFill/>
        </p:spPr>
      </p:pic>
      <p:pic>
        <p:nvPicPr>
          <p:cNvPr id="22532" name="Picture 4" descr="D:\МОИ ДОКУМЕНТЫ\саша\Для нужного\просто пони\utensile-sega-architett-01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1428736"/>
            <a:ext cx="2277480" cy="2432555"/>
          </a:xfrm>
          <a:prstGeom prst="rect">
            <a:avLst/>
          </a:prstGeom>
          <a:noFill/>
        </p:spPr>
      </p:pic>
      <p:pic>
        <p:nvPicPr>
          <p:cNvPr id="10" name="Picture 4" descr="D:\МОИ ДОКУМЕНТЫ\саша\Для нужного\просто пони\kubble-Wrench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28" y="2285992"/>
            <a:ext cx="2071670" cy="1489876"/>
          </a:xfrm>
          <a:prstGeom prst="rect">
            <a:avLst/>
          </a:prstGeom>
          <a:noFill/>
        </p:spPr>
      </p:pic>
      <p:pic>
        <p:nvPicPr>
          <p:cNvPr id="11" name="Picture 4" descr="D:\МОИ ДОКУМЕНТЫ\саша\Для нужного\просто пони\kubble-Wrench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1714488"/>
            <a:ext cx="2071670" cy="1489876"/>
          </a:xfrm>
          <a:prstGeom prst="rect">
            <a:avLst/>
          </a:prstGeom>
          <a:noFill/>
        </p:spPr>
      </p:pic>
      <p:pic>
        <p:nvPicPr>
          <p:cNvPr id="12" name="Picture 4" descr="D:\МОИ ДОКУМЕНТЫ\саша\Для нужного\просто пони\kubble-Wrench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2428868"/>
            <a:ext cx="2071670" cy="1489876"/>
          </a:xfrm>
          <a:prstGeom prst="rect">
            <a:avLst/>
          </a:prstGeom>
          <a:noFill/>
        </p:spPr>
      </p:pic>
      <p:pic>
        <p:nvPicPr>
          <p:cNvPr id="13" name="Picture 5" descr="D:\МОИ ДОКУМЕНТЫ\саша\Для нужного\просто пони\drachevyj-napilnik-ploskij-kruglyj-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2071678"/>
            <a:ext cx="2610483" cy="1733361"/>
          </a:xfrm>
          <a:prstGeom prst="rect">
            <a:avLst/>
          </a:prstGeom>
          <a:noFill/>
        </p:spPr>
      </p:pic>
      <p:pic>
        <p:nvPicPr>
          <p:cNvPr id="22533" name="Picture 5" descr="D:\МОИ ДОКУМЕНТЫ\саша\Для нужного\просто пони\tools-set-738169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57356" y="1285860"/>
            <a:ext cx="956648" cy="3667151"/>
          </a:xfrm>
          <a:prstGeom prst="rect">
            <a:avLst/>
          </a:prstGeom>
          <a:noFill/>
        </p:spPr>
      </p:pic>
      <p:pic>
        <p:nvPicPr>
          <p:cNvPr id="22534" name="Picture 6" descr="D:\МОИ ДОКУМЕНТЫ\саша\Для нужного\просто пони\92f1236a3fb2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0628" y="1714488"/>
            <a:ext cx="3288318" cy="2169917"/>
          </a:xfrm>
          <a:prstGeom prst="rect">
            <a:avLst/>
          </a:prstGeom>
          <a:noFill/>
        </p:spPr>
      </p:pic>
      <p:pic>
        <p:nvPicPr>
          <p:cNvPr id="22535" name="Picture 7" descr="D:\МОИ ДОКУМЕНТЫ\саша\Для нужного\просто пони\screwdriver-icon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85852" y="1714488"/>
            <a:ext cx="2539698" cy="2539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24" y="0"/>
            <a:ext cx="9156224" cy="6858000"/>
          </a:xfrm>
          <a:prstGeom prst="rect">
            <a:avLst/>
          </a:prstGeom>
          <a:noFill/>
        </p:spPr>
      </p:pic>
      <p:pic>
        <p:nvPicPr>
          <p:cNvPr id="23554" name="Picture 2" descr="D:\МОИ ДОКУМЕНТЫ\саша\Для нужного\просто пони\копальная-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428736"/>
            <a:ext cx="2214578" cy="3354627"/>
          </a:xfrm>
          <a:prstGeom prst="rect">
            <a:avLst/>
          </a:prstGeom>
          <a:noFill/>
        </p:spPr>
      </p:pic>
      <p:pic>
        <p:nvPicPr>
          <p:cNvPr id="4" name="Picture 2" descr="D:\МОИ ДОКУМЕНТЫ\саша\Для нужного\просто пони\копальная-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285860"/>
            <a:ext cx="2214578" cy="3354627"/>
          </a:xfrm>
          <a:prstGeom prst="rect">
            <a:avLst/>
          </a:prstGeom>
          <a:noFill/>
        </p:spPr>
      </p:pic>
      <p:pic>
        <p:nvPicPr>
          <p:cNvPr id="5" name="Picture 2" descr="D:\МОИ ДОКУМЕНТЫ\саша\Для нужного\просто пони\копальная-1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285860"/>
            <a:ext cx="2214578" cy="3354627"/>
          </a:xfrm>
          <a:prstGeom prst="rect">
            <a:avLst/>
          </a:prstGeom>
          <a:noFill/>
        </p:spPr>
      </p:pic>
      <p:pic>
        <p:nvPicPr>
          <p:cNvPr id="23555" name="Picture 3" descr="D:\МОИ ДОКУМЕНТЫ\саша\Для нужного\просто пони\watering-ca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000240"/>
            <a:ext cx="2808021" cy="2335338"/>
          </a:xfrm>
          <a:prstGeom prst="rect">
            <a:avLst/>
          </a:prstGeom>
          <a:noFill/>
        </p:spPr>
      </p:pic>
      <p:pic>
        <p:nvPicPr>
          <p:cNvPr id="23556" name="Picture 4" descr="D:\МОИ ДОКУМЕНТЫ\саша\Для нужного\просто пони\watering-ca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214554"/>
            <a:ext cx="1332572" cy="1108256"/>
          </a:xfrm>
          <a:prstGeom prst="rect">
            <a:avLst/>
          </a:prstGeom>
          <a:noFill/>
        </p:spPr>
      </p:pic>
      <p:pic>
        <p:nvPicPr>
          <p:cNvPr id="23557" name="Picture 5" descr="D:\МОИ ДОКУМЕНТЫ\саша\Для нужного\просто пони\watering-can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3000372"/>
            <a:ext cx="1519560" cy="1263768"/>
          </a:xfrm>
          <a:prstGeom prst="rect">
            <a:avLst/>
          </a:prstGeom>
          <a:noFill/>
        </p:spPr>
      </p:pic>
      <p:pic>
        <p:nvPicPr>
          <p:cNvPr id="23558" name="Picture 6" descr="D:\МОИ ДОКУМЕНТЫ\саша\Для нужного\просто пони\Scyth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38" y="1857364"/>
            <a:ext cx="2682577" cy="2682577"/>
          </a:xfrm>
          <a:prstGeom prst="rect">
            <a:avLst/>
          </a:prstGeom>
          <a:noFill/>
        </p:spPr>
      </p:pic>
      <p:pic>
        <p:nvPicPr>
          <p:cNvPr id="23559" name="Picture 7" descr="D:\МОИ ДОКУМЕНТЫ\саша\Для нужного\просто пони\Scyth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46877" y="2143115"/>
            <a:ext cx="1611007" cy="1611007"/>
          </a:xfrm>
          <a:prstGeom prst="rect">
            <a:avLst/>
          </a:prstGeom>
          <a:noFill/>
        </p:spPr>
      </p:pic>
      <p:pic>
        <p:nvPicPr>
          <p:cNvPr id="23560" name="Picture 8" descr="D:\МОИ ДОКУМЕНТЫ\саша\Для нужного\просто пони\Scythe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14942" y="1785926"/>
            <a:ext cx="1825321" cy="1825321"/>
          </a:xfrm>
          <a:prstGeom prst="rect">
            <a:avLst/>
          </a:prstGeom>
          <a:noFill/>
        </p:spPr>
      </p:pic>
      <p:pic>
        <p:nvPicPr>
          <p:cNvPr id="23561" name="Picture 9" descr="D:\МОИ ДОКУМЕНТЫ\саша\Для нужного\просто пони\30112970-грабли-изолированные-иллюстрации-на-белом-фоне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2000240"/>
            <a:ext cx="3371868" cy="3371868"/>
          </a:xfrm>
          <a:prstGeom prst="rect">
            <a:avLst/>
          </a:prstGeom>
          <a:noFill/>
        </p:spPr>
      </p:pic>
      <p:pic>
        <p:nvPicPr>
          <p:cNvPr id="23562" name="Picture 10" descr="D:\МОИ ДОКУМЕНТЫ\саша\Для нужного\просто пони\154845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00364" y="2000240"/>
            <a:ext cx="2318469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22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000108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i="1" dirty="0">
                <a:solidFill>
                  <a:schemeClr val="bg1"/>
                </a:solidFill>
              </a:rPr>
              <a:t>острие </a:t>
            </a:r>
            <a:r>
              <a:rPr lang="ru-RU" sz="3200" i="1" dirty="0" err="1">
                <a:solidFill>
                  <a:schemeClr val="bg1"/>
                </a:solidFill>
              </a:rPr>
              <a:t>гвозды</a:t>
            </a:r>
            <a:r>
              <a:rPr lang="ru-RU" sz="3200" i="1" dirty="0">
                <a:solidFill>
                  <a:schemeClr val="bg1"/>
                </a:solidFill>
              </a:rPr>
              <a:t>, </a:t>
            </a:r>
            <a:r>
              <a:rPr lang="ru-RU" sz="3200" i="1" dirty="0" err="1">
                <a:solidFill>
                  <a:schemeClr val="bg1"/>
                </a:solidFill>
              </a:rPr>
              <a:t>красывый</a:t>
            </a:r>
            <a:r>
              <a:rPr lang="ru-RU" sz="3200" i="1" dirty="0">
                <a:solidFill>
                  <a:schemeClr val="bg1"/>
                </a:solidFill>
              </a:rPr>
              <a:t> стул, </a:t>
            </a:r>
            <a:r>
              <a:rPr lang="ru-RU" sz="3200" i="1" dirty="0" err="1">
                <a:solidFill>
                  <a:schemeClr val="bg1"/>
                </a:solidFill>
              </a:rPr>
              <a:t>высокый</a:t>
            </a:r>
            <a:r>
              <a:rPr lang="ru-RU" sz="3200" i="1" dirty="0">
                <a:solidFill>
                  <a:schemeClr val="bg1"/>
                </a:solidFill>
              </a:rPr>
              <a:t> дом, </a:t>
            </a:r>
            <a:r>
              <a:rPr lang="ru-RU" sz="3200" i="1" dirty="0" err="1">
                <a:solidFill>
                  <a:schemeClr val="bg1"/>
                </a:solidFill>
              </a:rPr>
              <a:t>умелий</a:t>
            </a:r>
            <a:r>
              <a:rPr lang="ru-RU" sz="3200" i="1" dirty="0">
                <a:solidFill>
                  <a:schemeClr val="bg1"/>
                </a:solidFill>
              </a:rPr>
              <a:t> мастер, </a:t>
            </a:r>
            <a:r>
              <a:rPr lang="ru-RU" sz="3200" i="1" dirty="0" err="1">
                <a:solidFill>
                  <a:schemeClr val="bg1"/>
                </a:solidFill>
              </a:rPr>
              <a:t>тяжёлий</a:t>
            </a:r>
            <a:r>
              <a:rPr lang="ru-RU" sz="3200" i="1" dirty="0">
                <a:solidFill>
                  <a:schemeClr val="bg1"/>
                </a:solidFill>
              </a:rPr>
              <a:t> молоток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14422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i="1" dirty="0" smtClean="0">
                <a:solidFill>
                  <a:schemeClr val="bg1"/>
                </a:solidFill>
              </a:rPr>
              <a:t>острые гвозди, красивый стул, высокий дом, умелый мастер, тяжёлый молоток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224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1000108"/>
            <a:ext cx="650082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п..лили,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руб…ли,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мы стул ч…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Громко молотком стучал…,          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Свежей краской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…вали.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очень нас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печеньем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угост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D:\МОИ ДОКУМЕНТЫ\саша\Для нужного\просто пони\x_c9d886e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285860"/>
            <a:ext cx="214314" cy="214314"/>
          </a:xfrm>
          <a:prstGeom prst="rect">
            <a:avLst/>
          </a:prstGeom>
          <a:noFill/>
        </p:spPr>
      </p:pic>
      <p:pic>
        <p:nvPicPr>
          <p:cNvPr id="5" name="Picture 2" descr="D:\МОИ ДОКУМЕНТЫ\саша\Для нужного\просто пони\x_c9d886e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714488"/>
            <a:ext cx="214314" cy="214314"/>
          </a:xfrm>
          <a:prstGeom prst="rect">
            <a:avLst/>
          </a:prstGeom>
          <a:noFill/>
        </p:spPr>
      </p:pic>
      <p:pic>
        <p:nvPicPr>
          <p:cNvPr id="24579" name="Picture 3" descr="D:\МОИ ДОКУМЕНТЫ\саша\Для нужного\просто пони\8640225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2143116"/>
            <a:ext cx="333373" cy="333373"/>
          </a:xfrm>
          <a:prstGeom prst="rect">
            <a:avLst/>
          </a:prstGeom>
          <a:noFill/>
        </p:spPr>
      </p:pic>
      <p:pic>
        <p:nvPicPr>
          <p:cNvPr id="7" name="Picture 2" descr="D:\МОИ ДОКУМЕНТЫ\саша\Для нужного\просто пони\x_c9d886e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143380"/>
            <a:ext cx="214314" cy="214314"/>
          </a:xfrm>
          <a:prstGeom prst="rect">
            <a:avLst/>
          </a:prstGeom>
          <a:noFill/>
        </p:spPr>
      </p:pic>
      <p:pic>
        <p:nvPicPr>
          <p:cNvPr id="8" name="Picture 3" descr="D:\МОИ ДОКУМЕНТЫ\саша\Для нужного\просто пони\86402251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3143248"/>
            <a:ext cx="333373" cy="333373"/>
          </a:xfrm>
          <a:prstGeom prst="rect">
            <a:avLst/>
          </a:prstGeom>
          <a:noFill/>
        </p:spPr>
      </p:pic>
      <p:pic>
        <p:nvPicPr>
          <p:cNvPr id="9" name="Picture 2" descr="D:\МОИ ДОКУМЕНТЫ\саша\Для нужного\просто пони\x_c9d886e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214554"/>
            <a:ext cx="214314" cy="214314"/>
          </a:xfrm>
          <a:prstGeom prst="rect">
            <a:avLst/>
          </a:prstGeom>
          <a:noFill/>
        </p:spPr>
      </p:pic>
      <p:pic>
        <p:nvPicPr>
          <p:cNvPr id="10" name="Picture 2" descr="D:\МОИ ДОКУМЕНТЫ\саша\Для нужного\просто пони\x_c9d886e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714620"/>
            <a:ext cx="214314" cy="214314"/>
          </a:xfrm>
          <a:prstGeom prst="rect">
            <a:avLst/>
          </a:prstGeom>
          <a:noFill/>
        </p:spPr>
      </p:pic>
      <p:pic>
        <p:nvPicPr>
          <p:cNvPr id="11" name="Picture 2" descr="D:\МОИ ДОКУМЕНТЫ\саша\Для нужного\просто пони\x_c9d886e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714752"/>
            <a:ext cx="214314" cy="21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224" cy="6858000"/>
          </a:xfrm>
          <a:prstGeom prst="rect">
            <a:avLst/>
          </a:prstGeom>
          <a:noFill/>
        </p:spPr>
      </p:pic>
      <p:pic>
        <p:nvPicPr>
          <p:cNvPr id="27650" name="Picture 2" descr="D:\МОИ ДОКУМЕНТЫ\саша\Для нужного\просто пони\1218971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857364"/>
            <a:ext cx="5238750" cy="1143000"/>
          </a:xfrm>
          <a:prstGeom prst="rect">
            <a:avLst/>
          </a:prstGeom>
          <a:noFill/>
        </p:spPr>
      </p:pic>
      <p:pic>
        <p:nvPicPr>
          <p:cNvPr id="5" name="Picture 4" descr="D:\МОИ ДОКУМЕНТЫ\саша\Для нужного\просто пони\0_50735_ab9443c5_X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14324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саша\Для нужного\просто пони\Fon_prezentacii_Os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52"/>
            <a:ext cx="9144000" cy="6647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785794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Прозвенел сейчас звонок,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Начинается урок!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Говорим красиво, внятно,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Чтобы было всем понятно!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саша\Для нужного\просто пони\1958088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5" name="Picture 3" descr="D:\МОИ ДОКУМЕНТЫ\саша\Для нужного\просто пони\cartoon-cow-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143248"/>
            <a:ext cx="3418128" cy="3143290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D:\МОИ ДОКУМЕНТЫ\саша\Для нужного\просто пони\0_50735_ab9443c5_X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3714728"/>
            <a:ext cx="2786082" cy="278608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428860" y="1857364"/>
            <a:ext cx="2071702" cy="17145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28860" y="242886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 – РО – ВА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12" y="0"/>
            <a:ext cx="91562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285860"/>
            <a:ext cx="264320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chemeClr val="bg1"/>
                </a:solidFill>
              </a:rPr>
              <a:t>И </a:t>
            </a:r>
            <a:r>
              <a:rPr lang="ru-RU" sz="11500" dirty="0" err="1" smtClean="0">
                <a:solidFill>
                  <a:schemeClr val="bg1"/>
                </a:solidFill>
              </a:rPr>
              <a:t>и</a:t>
            </a:r>
            <a:endParaRPr lang="ru-RU" sz="11500" dirty="0" smtClean="0">
              <a:solidFill>
                <a:schemeClr val="bg1"/>
              </a:solidFill>
            </a:endParaRPr>
          </a:p>
          <a:p>
            <a:endParaRPr lang="ru-RU" sz="11500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МОИ ДОКУМЕНТЫ\саша\Для нужного\просто пони\143949108532681098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3500438"/>
            <a:ext cx="1023937" cy="1023937"/>
          </a:xfrm>
          <a:prstGeom prst="rect">
            <a:avLst/>
          </a:prstGeom>
          <a:noFill/>
        </p:spPr>
      </p:pic>
      <p:pic>
        <p:nvPicPr>
          <p:cNvPr id="6" name="Picture 3" descr="D:\МОИ ДОКУМЕНТЫ\саша\Для нужного\просто пони\143949108532681098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786058"/>
            <a:ext cx="1919302" cy="19193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1285860"/>
            <a:ext cx="26432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err="1">
                <a:solidFill>
                  <a:schemeClr val="bg1"/>
                </a:solidFill>
              </a:rPr>
              <a:t>ы</a:t>
            </a:r>
            <a:endParaRPr lang="ru-RU" sz="11500" dirty="0">
              <a:solidFill>
                <a:schemeClr val="bg1"/>
              </a:solidFill>
            </a:endParaRPr>
          </a:p>
        </p:txBody>
      </p:sp>
      <p:pic>
        <p:nvPicPr>
          <p:cNvPr id="4100" name="Picture 4" descr="D:\МОИ ДОКУМЕНТЫ\саша\Для нужного\просто пони\86402251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429000"/>
            <a:ext cx="1166813" cy="116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24" y="0"/>
            <a:ext cx="91562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802" y="1285860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Ы</a:t>
            </a:r>
          </a:p>
        </p:txBody>
      </p:sp>
      <p:pic>
        <p:nvPicPr>
          <p:cNvPr id="5122" name="Picture 2" descr="D:\МОИ ДОКУМЕНТЫ\саша\Для нужного\просто пони\6d889dbc1c549df1fb45e23285e1dfa9.gif"/>
          <p:cNvPicPr>
            <a:picLocks noChangeAspect="1" noChangeArrowheads="1"/>
          </p:cNvPicPr>
          <p:nvPr/>
        </p:nvPicPr>
        <p:blipFill>
          <a:blip r:embed="rId3"/>
          <a:srcRect r="32330" b="27999"/>
          <a:stretch>
            <a:fillRect/>
          </a:stretch>
        </p:blipFill>
        <p:spPr bwMode="auto">
          <a:xfrm>
            <a:off x="928662" y="2428868"/>
            <a:ext cx="1357322" cy="1357322"/>
          </a:xfrm>
          <a:prstGeom prst="rect">
            <a:avLst/>
          </a:prstGeom>
          <a:noFill/>
        </p:spPr>
      </p:pic>
      <p:pic>
        <p:nvPicPr>
          <p:cNvPr id="5123" name="Picture 3" descr="D:\МОИ ДОКУМЕНТЫ\саша\Для нужного\просто пони\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2571744"/>
            <a:ext cx="1421456" cy="11784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2919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6380" y="1285860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12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2264" y="1285860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Ы</a:t>
            </a:r>
          </a:p>
        </p:txBody>
      </p:sp>
      <p:pic>
        <p:nvPicPr>
          <p:cNvPr id="5124" name="Picture 4" descr="D:\МОИ ДОКУМЕНТЫ\саша\Для нужного\просто пони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2484208"/>
            <a:ext cx="1714511" cy="1307315"/>
          </a:xfrm>
          <a:prstGeom prst="rect">
            <a:avLst/>
          </a:prstGeom>
          <a:noFill/>
        </p:spPr>
      </p:pic>
      <p:pic>
        <p:nvPicPr>
          <p:cNvPr id="5125" name="Picture 5" descr="D:\МОИ ДОКУМЕНТЫ\саша\Для нужного\просто пони\i 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2500306"/>
            <a:ext cx="2147168" cy="94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24" y="0"/>
            <a:ext cx="91562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52" y="78579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785794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785794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D:\МОИ ДОКУМЕНТЫ\саша\Для нужного\просто пони\tradeboardqNW1rA_im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2000232" cy="942984"/>
          </a:xfrm>
          <a:prstGeom prst="rect">
            <a:avLst/>
          </a:prstGeom>
          <a:noFill/>
        </p:spPr>
      </p:pic>
      <p:pic>
        <p:nvPicPr>
          <p:cNvPr id="18435" name="Picture 3" descr="D:\МОИ ДОКУМЕНТЫ\саша\Для нужного\просто пони\0_cd978_e0c518d0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1428736"/>
            <a:ext cx="2723159" cy="1422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85723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85723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85723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Ы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85723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3" name="Picture 4" descr="D:\МОИ ДОКУМЕНТЫ\саша\Для нужного\просто пони\0_50735_ab9443c5_XX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500174"/>
            <a:ext cx="1357322" cy="1357322"/>
          </a:xfrm>
          <a:prstGeom prst="rect">
            <a:avLst/>
          </a:prstGeom>
          <a:noFill/>
        </p:spPr>
      </p:pic>
      <p:pic>
        <p:nvPicPr>
          <p:cNvPr id="18436" name="Picture 4" descr="D:\МОИ ДОКУМЕНТЫ\саша\Для нужного\просто пони\mushk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1142984"/>
            <a:ext cx="1600963" cy="181194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85786" y="3357562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3357562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3357562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Ы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3357562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3357562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Н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628" y="3357562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60" y="3357562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В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3357562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8437" name="Picture 5" descr="D:\МОИ ДОКУМЕНТЫ\саша\Для нужного\просто пони\447256_html_m680c90a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4357694"/>
            <a:ext cx="1072054" cy="1395208"/>
          </a:xfrm>
          <a:prstGeom prst="rect">
            <a:avLst/>
          </a:prstGeom>
          <a:noFill/>
        </p:spPr>
      </p:pic>
      <p:pic>
        <p:nvPicPr>
          <p:cNvPr id="18438" name="Picture 6" descr="D:\МОИ ДОКУМЕНТЫ\саша\Для нужного\просто пони\541dcc1447c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28794" y="4357694"/>
            <a:ext cx="1690678" cy="1151774"/>
          </a:xfrm>
          <a:prstGeom prst="rect">
            <a:avLst/>
          </a:prstGeom>
          <a:noFill/>
        </p:spPr>
      </p:pic>
      <p:pic>
        <p:nvPicPr>
          <p:cNvPr id="18439" name="Picture 7" descr="D:\МОИ ДОКУМЕНТЫ\саша\Для нужного\просто пони\cherries-45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9124" y="4143380"/>
            <a:ext cx="1311994" cy="1714488"/>
          </a:xfrm>
          <a:prstGeom prst="rect">
            <a:avLst/>
          </a:prstGeom>
          <a:noFill/>
        </p:spPr>
      </p:pic>
      <p:pic>
        <p:nvPicPr>
          <p:cNvPr id="18440" name="Picture 8" descr="D:\МОИ ДОКУМЕНТЫ\саша\Для нужного\просто пони\12655920-A-large-steel-electric-pole-isolated-on-a-white-background-Stock-Photo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15140" y="4071942"/>
            <a:ext cx="1000132" cy="2181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24" y="0"/>
            <a:ext cx="91562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928670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</a:rPr>
              <a:t>МИШКА</a:t>
            </a:r>
            <a:endParaRPr lang="ru-RU" sz="60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928670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</a:rPr>
              <a:t>МЫШКА</a:t>
            </a:r>
            <a:endParaRPr lang="ru-RU" sz="60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857364"/>
            <a:ext cx="57150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857364"/>
            <a:ext cx="571504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1857364"/>
            <a:ext cx="571504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857364"/>
            <a:ext cx="571504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1857364"/>
            <a:ext cx="571504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185736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185736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185736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185736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185736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24" y="0"/>
            <a:ext cx="9156224" cy="6858000"/>
          </a:xfrm>
          <a:prstGeom prst="rect">
            <a:avLst/>
          </a:prstGeom>
          <a:noFill/>
        </p:spPr>
      </p:pic>
      <p:pic>
        <p:nvPicPr>
          <p:cNvPr id="19458" name="Picture 2" descr="D:\МОИ ДОКУМЕНТЫ\саша\Для нужного\просто пони\85435678_0_5d024_8e4a3359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214422"/>
            <a:ext cx="2677377" cy="3786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286388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Мила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9459" name="Picture 3" descr="D:\МОИ ДОКУМЕНТЫ\саша\Для нужного\просто пони\bubblespinksoa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1928802"/>
            <a:ext cx="4080876" cy="2611760"/>
          </a:xfrm>
          <a:prstGeom prst="rect">
            <a:avLst/>
          </a:prstGeom>
          <a:noFill/>
        </p:spPr>
      </p:pic>
      <p:pic>
        <p:nvPicPr>
          <p:cNvPr id="6" name="Picture 4" descr="D:\МОИ ДОКУМЕНТЫ\саша\Для нужного\просто пони\mush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857232"/>
            <a:ext cx="3601227" cy="4075822"/>
          </a:xfrm>
          <a:prstGeom prst="rect">
            <a:avLst/>
          </a:prstGeom>
          <a:noFill/>
        </p:spPr>
      </p:pic>
      <p:pic>
        <p:nvPicPr>
          <p:cNvPr id="19460" name="Picture 4" descr="D:\МОИ ДОКУМЕНТЫ\саша\Для нужного\просто пони\0086855_PE215820_S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1643050"/>
            <a:ext cx="3643338" cy="3643338"/>
          </a:xfrm>
          <a:prstGeom prst="rect">
            <a:avLst/>
          </a:prstGeom>
          <a:noFill/>
        </p:spPr>
      </p:pic>
      <p:pic>
        <p:nvPicPr>
          <p:cNvPr id="19461" name="Picture 5" descr="D:\МОИ ДОКУМЕНТЫ\саша\Для нужного\просто пони\2e56207f88d9e5bd592b47dfa5c8e4c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2000240"/>
            <a:ext cx="2689896" cy="2828127"/>
          </a:xfrm>
          <a:prstGeom prst="rect">
            <a:avLst/>
          </a:prstGeom>
          <a:noFill/>
        </p:spPr>
      </p:pic>
      <p:pic>
        <p:nvPicPr>
          <p:cNvPr id="19462" name="Picture 6" descr="D:\МОИ ДОКУМЕНТЫ\саша\Для нужного\просто пони\1391513749_list-vishn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0750" y="1738312"/>
            <a:ext cx="4762500" cy="3381375"/>
          </a:xfrm>
          <a:prstGeom prst="rect">
            <a:avLst/>
          </a:prstGeom>
          <a:noFill/>
        </p:spPr>
      </p:pic>
      <p:pic>
        <p:nvPicPr>
          <p:cNvPr id="19463" name="Picture 7" descr="D:\МОИ ДОКУМЕНТЫ\саша\Для нужного\просто пони\i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2000240"/>
            <a:ext cx="3744670" cy="2738449"/>
          </a:xfrm>
          <a:prstGeom prst="rect">
            <a:avLst/>
          </a:prstGeom>
          <a:noFill/>
        </p:spPr>
      </p:pic>
      <p:pic>
        <p:nvPicPr>
          <p:cNvPr id="11" name="Picture 2" descr="D:\МОИ ДОКУМЕНТЫ\саша\Для нужного\просто пони\tradeboardqNW1rA_img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85984" y="1928802"/>
            <a:ext cx="4576282" cy="2157430"/>
          </a:xfrm>
          <a:prstGeom prst="rect">
            <a:avLst/>
          </a:prstGeom>
          <a:noFill/>
        </p:spPr>
      </p:pic>
      <p:pic>
        <p:nvPicPr>
          <p:cNvPr id="12" name="Picture 3" descr="D:\МОИ ДОКУМЕНТЫ\саша\Для нужного\просто пони\0_cd978_e0c518d0_XL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728" y="1714488"/>
            <a:ext cx="5944422" cy="310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саша\Для нужного\просто пони\f2c8fe5fc1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224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642918"/>
            <a:ext cx="54292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нужны такие вещи: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Молоток, тиски и клещи,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Ключ, напильник и ножовка,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всего нужней сноровка!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D:\МОИ ДОКУМЕНТЫ\саша\Для нужного\просто пони\hammer_PNG11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143248"/>
            <a:ext cx="2195313" cy="2143116"/>
          </a:xfrm>
          <a:prstGeom prst="rect">
            <a:avLst/>
          </a:prstGeom>
          <a:noFill/>
        </p:spPr>
      </p:pic>
      <p:pic>
        <p:nvPicPr>
          <p:cNvPr id="5" name="Picture 4" descr="D:\МОИ ДОКУМЕНТЫ\саша\Для нужного\просто пони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4429132"/>
            <a:ext cx="2182957" cy="1664505"/>
          </a:xfrm>
          <a:prstGeom prst="rect">
            <a:avLst/>
          </a:prstGeom>
          <a:noFill/>
        </p:spPr>
      </p:pic>
      <p:pic>
        <p:nvPicPr>
          <p:cNvPr id="20483" name="Picture 3" descr="D:\МОИ ДОКУМЕНТЫ\саша\Для нужного\просто пони\Machovka-Plier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2571744"/>
            <a:ext cx="1546019" cy="2000240"/>
          </a:xfrm>
          <a:prstGeom prst="rect">
            <a:avLst/>
          </a:prstGeom>
          <a:noFill/>
        </p:spPr>
      </p:pic>
      <p:pic>
        <p:nvPicPr>
          <p:cNvPr id="20484" name="Picture 4" descr="D:\МОИ ДОКУМЕНТЫ\саша\Для нужного\просто пони\kubble-Wrench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4786322"/>
            <a:ext cx="2071670" cy="1489876"/>
          </a:xfrm>
          <a:prstGeom prst="rect">
            <a:avLst/>
          </a:prstGeom>
          <a:noFill/>
        </p:spPr>
      </p:pic>
      <p:pic>
        <p:nvPicPr>
          <p:cNvPr id="20485" name="Picture 5" descr="D:\МОИ ДОКУМЕНТЫ\саша\Для нужного\просто пони\drachevyj-napilnik-ploskij-kruglyj-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2643182"/>
            <a:ext cx="2610483" cy="1733361"/>
          </a:xfrm>
          <a:prstGeom prst="rect">
            <a:avLst/>
          </a:prstGeom>
          <a:noFill/>
        </p:spPr>
      </p:pic>
      <p:pic>
        <p:nvPicPr>
          <p:cNvPr id="20486" name="Picture 6" descr="D:\МОИ ДОКУМЕНТЫ\саша\Для нужного\просто пони\0_7d2e8_3d10df62_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771504"/>
            <a:ext cx="2071702" cy="138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153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Групповое занятие по коррекции речи для 1 класса Тема: Дифференциация звуков Ы - 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Групповое занятие по коррекции речи для 1 класса Тема: Дифференциация звуков Ы - И</dc:title>
  <dc:creator>Evgeniy</dc:creator>
  <cp:lastModifiedBy>Evgeniy</cp:lastModifiedBy>
  <cp:revision>18</cp:revision>
  <dcterms:created xsi:type="dcterms:W3CDTF">2016-02-13T05:46:48Z</dcterms:created>
  <dcterms:modified xsi:type="dcterms:W3CDTF">2016-02-25T06:51:15Z</dcterms:modified>
</cp:coreProperties>
</file>