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4" r:id="rId3"/>
    <p:sldId id="260" r:id="rId4"/>
    <p:sldId id="262" r:id="rId5"/>
    <p:sldId id="256" r:id="rId6"/>
    <p:sldId id="258" r:id="rId7"/>
    <p:sldId id="263" r:id="rId8"/>
    <p:sldId id="257" r:id="rId9"/>
    <p:sldId id="271" r:id="rId10"/>
    <p:sldId id="259" r:id="rId11"/>
    <p:sldId id="270" r:id="rId12"/>
    <p:sldId id="266" r:id="rId13"/>
    <p:sldId id="274" r:id="rId14"/>
    <p:sldId id="267" r:id="rId15"/>
    <p:sldId id="272" r:id="rId16"/>
    <p:sldId id="265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0720"/>
            <a:ext cx="8229600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i="1" dirty="0" smtClean="0">
                <a:solidFill>
                  <a:srgbClr val="00B050"/>
                </a:solidFill>
              </a:rPr>
              <a:t>In the world of fantasy</a:t>
            </a:r>
            <a:endParaRPr lang="ru-RU" sz="88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knowledgehi.com/thumbnails/detail/20121020/england%20postapocalyptic%20london%20fantasy%20art%20united%20kingdom%20tower%20bridge%201920x1080%20wallpaper_www.knowledgehi.com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" y="3535056"/>
            <a:ext cx="5630238" cy="33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RxA0t7Qqtp0Pg8pcqjElEzfG1rzUdYfN0QbU63xfVn--x2sgve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52791"/>
            <a:ext cx="3347329" cy="34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Syr4TISBDre3jpiep7kXZsCg7FSdxb940L-aK5Lo7fpAynK0Ea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01" y="-1"/>
            <a:ext cx="4622069" cy="30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1412776"/>
            <a:ext cx="454476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8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dmuffin.net/cherrybam/graphics/comments-have-a-nice-day/have-a-nice-day04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2"/>
            <a:ext cx="423407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R3A8cFH-fLBSxOs0R0K3iNb8PM0OJFojR5sxkcDr8O9r17oK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524065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QSEBUUExQWFRUWGRoaFRgWGBgaGhcXGhgaGxodGhcbGyYeGBojHB0cHy8gIygpLCwsHB4yNTAqNSYrLCkBCQoKDgwOGg8PGiwkHyQ1LSovLDQqLC8sLSwsLCwsLCksLCwvLCwsLCwtLCwsLCwsLCwsLCwsLC0sLCwsLCwsLP/AABEIAOMA3gMBIgACEQEDEQH/xAAcAAACAwEBAQEAAAAAAAAAAAAABQQGBwMCAQj/xABLEAACAQIDBQUFAwgGCQQDAAABAhEAAwQSIQUGMUFRBxMiYXEygZGhsRRCwQgjUnKS0fDxFWJzgqLhJCUzQ1N0srPCNGOD0hY1Nv/EABsBAAIDAQEBAAAAAAAAAAAAAAADAQIEBQYH/8QANBEAAQQABAMFCAIBBQAAAAAAAQACAxEEEiExBUFRE2FxgfAUIjKRobHB0TPhQgYVIySy/9oADAMBAAIRAxEAPwDcaKKKEIooooQiiiihCpu/Halhdlstu6HuXWGYJbAkLMAsSQBOsehrP8T+UbcJY2cEDbHNrjT78qwKWdtFsf0/YzAEG1a0IBBGa5xB0NQd6LuXBXgqqMwUGFAEZhyAipAvVdLC4Azwvmug2/ta3rc/eZMfg7WJRSocaqeTAww8xIMGnNZ12L7UspsjDW2vWxcJueAuobW60eGZ1GtXbb+11wuFvYh9VtIzkcJgaCeUnSqrmqfRX5xTtd21iMz2cgTMYC208POJbUwDX3C9tu1MJeIxQS8CuiEKsE+y2ZB5cPpUpphkDc5aa61p81+jaK/Pw7c9q3BNvCWo6i1dYa8NS8U23f8Ayi0FqMbYfvQTrYC5SPMO4II4c6FQscNSFtdFZja/KE2cVJK4hWAJCm2upA0AIcjXhrVHbtp2tirjHC2rapMBRbzR+s7GCfhQhrHONNFr9DUV+f8AEdrm2sFdU4ywhTSVa3lBB6XEJAPx9K2bdLeyxtHDLfsHQ6Op9q2/NWHX6jWhQQRunVFFYr2idrWNt7SbB4AKO78LEqGZ3yhj7WigDT40IALjQW1UV+b8b2m7dsp3lxwqSONuzzMDTjE6TW67lbx/b8BYxMBTcXxKOAcEqwE8pBoVnxuYacCE7ooooVEUUUUIRRRRQhFFFFCEUUUUIRRRRQhYB27W421hG62rf+G8/wC8VB2xsv7RaNvMEkgyQTwMwAOZpt+UGuXH4F/6h/w3AeHvpbtfGdzZe5oxVZA8zoJ99XbsvUcFyHDzNk25+FG1WsduIFQm07F11hgNY5COBpliu1K7e2HcwV9i17PbVXPF7IliGPMqVAnmCPOn+6G0LeKwhu3yBdHhRVAAcqfvR7tedZzvJsY29o3bAgzcgZeEPB0PTWhw6LHxGCEtZJA2r0rrzFflXDd6wLODtAkDPDHzZzoJ68BSTtBwcG2/SUMa+Y1Hvp5vBhrtywluzlEXFckwIyDwxA011MdBXLevBG5hG0GZQHgaxHH5T7qsdqXbxMJOFfBl0aBR61qfspu5m00fZ6IVIdWKlwTJVeCxwiCNfdVZ3d2UPtmIzqCqEiGH6Taaegrv2c3iReQEjKBcEcpIRvqP4NWLCYRUe60a3CD0iABqI14H40DUBLwcTcTFC/fKdflX4Cpm9eEQ4m3atIqExOURqx0+Aq14+8cJh0XD2S7DwiJM6akwNBIP7VU/Z20O82pbuHUG8sSdIBhRPSAK0HtG3pt4fuThrSnOCbhM5QwAgKOQ1OnDSoB3KxYfERtM0oFAmgQNh4d/3XOztG/icMbONsvbjgrAiQV0IzageXLiK+9guPaxtTEYQnwujadXtsIP7JNVLA704/GXe7sW1uXGBgKuZso6ZjyHPlWg9km4GPtbSOMxdvulyMPFlzOzgDRVOkRrNVcQVgx2IgliY1llw3NVa2jE4gW0Z24KpY+gEmvy5uljDe2hfxbCSWZ9dRmuOTqOkTW7dr22fs2x8QwMNcAtL63DB/w5jWIbm4UphSwHickjlw0X6UN3UcIh7XEi9hZ9eadbwRicPdjUsrHTgCDpl8gRw5cKtf5Oe2M+Cv4c8bN0MP1bg4ftK3xqm7o2r+HQhyubMSpBBADceIjjPxrr2K477Ntu5hzot5biAeanvE/wg/Gpd1WzjLHOZHKW1pVcx3fdfomiiiqLzqKKKKEIooooQiiiihCKKy7fft0s4O+bGHt/abiGLhzZUVuaggEsw4GNAaqeM/KCxzlVs4S2jGdGzuW9B4aFIBOy32ivzxe7adsWsr3bNtULAANZYZp1gHNOoB1qWO3XajDMuCt5fJLp+eahX7J91R+SmflH24uYFv7QfA2zSTb9tXwl6Af9mSZI4gyCOGkRVe3+7RL+0xYXEWUstZLEFc4nPlGoaTpl5VE3jwuLw1u33uJtut9JVbVwPNsiJIA0B4a+fSrNNLo4LGNw0ckbwfeFfff5p5uPe/0LLGveMTr5ADT41Hv4MttYN+igf3jQfOKU7v7x/Z7OXunfxEyOGvur2m0MRtHaA+zRbu3hlAzqgYgExJgSeQ9KmxS6PtsDcNC06lpBI8PHRT999u3bdy2lt8vhJYqNWzNzJEkjUU42TdF/BW5klkKuSZk6rPCqNvLg8TbxTWcTretwrAENGmaJXQ8a52Nq4qymVXuW01Gkrx4iY+VAdqkx8UrEPlIJYRoPl5KXulda1jlTmxa2R1J0j4gVdd5bxsYa6WBDFcqzIhmOX3xr/ArMrd5+8zqWzg5sw4hpmfWalY7auJvCLty64n7xJ1/fr86gOoUk4XiPs8D4gDrdHpYUy7u5ds4LD46PBcuuq+Rtxl1/rHN+zWhYLD4bG4YO5BkiFKk6wZ1Hskcxz41DsdreGGzV2fcwBeyqBDN0AkjUtomjZpPrS7dbs3xmLs/aNn3lFpmZSruUdWEaNC5W0I8Q4+VANLPgsb7Pma4W12/o6eKYdkuz1beKbMd1ZF0yJjKE7uRPVmmv0dX512LtP/8AGb10YhBiMZeUeFGhLduSQWcr4mY6wBoBx1qa3b7tC4ZtYO1l5eG63zBFVWE3I4kDdMvykNrHLhMMv3i11h1iET5lvlVVxzthsAcpK5UUA/1tBOvmaQ7+b64naN60+JtLZe2Cq5VcaFgZIaToelcd5cNjLFq0t+8ty1fXPaKXFuBlB46ajXkY1BqQaXQwWLbhWyAg5iKHd6NKbubti5duOtxy3hBExyOv1rrj8V9k2vhsSogZ7bEcfZbKw8/D9aqeEa/aJe2HXTUhTw9YqThcaLl222JvvkVxIALuF0JygwusRqRUk6K8mND8J2EgJddg+vNfskV9rKh+UTgIMWsRoDEqmpA0GjmJ61XMV+URibjRhsEkT95ncn9kAD51VckAnQLeKK/NQ7Uts466/cXRbAjwIqALOg1YFjw61H2tvbtrBOr38VcBzewWBEgTDLER5VNFNEEhbnymuvJfp2iouysUbti1cMS9tGMcJZQdPLWpVQkopFv3tJ8Ps3FXbZh0suVPQxAPqONPaQb/AOHV9l4xWJUdxcJIExCk8OfChC/PG42xAUa+8ZjJTNxIBgkT94mfhU7Db6C5iFsKhKBjBJ4EDUgRx04/ypLudts20KOjlJ8LqrMEPMGBTfDJgVvhxkNwtoAWkMf6v3T7qYNtF6/CPBw8Yhc1tH3gas+Hjy+6Ybb2izXsGrGQrtlB6BG08+NRN4d5mwpSED583EkREacPOjaR/wBNwQYeGbhJBgnw8idOXzrrtbd1cVkzMwKmAFEzmj91TryW2TtC2YYfRwIrbo299Oq5Y9bON2f3oENDyCNbbJJ0b7wI/lVa3J2IuIvM1zVLSgwdQzE6L56SY5x51ZNrxhMCyWkYgqUnXw5uLMeH+ccK7dlWx3u4a86iUW6ofnHhEQAJJqOYtcydjDiomzEZgLcep5D5rptrf+wLiWBZjuxkYqBBMcSAdWApPv8A7CWywv2WEhhma2TlJOqsvmDoT1+bLePtCwheLOFZWXwuWFsSV0J0BJJPE1Wds74tfstb7qEaNSxMGQekchQSKSpcTDJA9sjxzyto6HlrqpG6958TjbuJunM5lmP9ZzH0mrJvZgXuYRy2srmU9cnT0iK4dnOw2bC3LiiT4ngBicqCBoBrJmp26bv9ma1i7ThhnAD+GJ8U68tSMvOpbtS14LK3DDD1q4OJ89vpr5Ko7guFe6xIAAXiY5mtPwePtXUZiQvhGQIPC5BjxEHh1aR6isRuYRUN5XYhreiAcGYOFIPTwyfdWg7qKRhLQHNfjqahp5JXCZDKPZiKy2b81023tOzcw+IHfWw6owgkBmPDKBzb91aJ+T+kbInrfuf+IrL+zTcWxtTG4u3fa4otgsptsAZNwjWVMiv0Pu7u7ZwOHTD2FyonUyWJ4sx5k1RxsriY7FuxMlkVWiw7tYSd47Y0/wBnb4+Suedctp7TtYcDvWIDezCsc3WNNOfHpXTtZ/8A6O3+pa+jVXu0q0qiyAZMtJ5EQII+fwB51ZujbXU4fiHYfBSSM3v9JvtEW8bhYUhl1Nsj7rR05GePWqHsW013EWbbEsqt7JMgAEswA5AmZjrVp7P5FhyRK54E/qrMHlyqJubgQcZec+yhYcQOLEmCdJgfOpIuinTRjFuw8uWi7fy1/auJBeRyaVPTX+dUDdfZifbLlq6quEDDXUSrgSJq2bu4y6uNvF7LNbMZMwOU5fDxHWZ0qu7QxQwm1DcI8D6t6OIOnkwmPKpPVaMc9r3RzObo11G+l7/S/Nc+0DBrbu2QqooNskBAo+8eMc9OdW7djHi7s/DqERTbVlJiM5zNq0cWAiDXa7ufa2ggvyTbSMzI3AHXTQ5h0pli7WDt2ktYIrlQAPDZociWlogvqJ1jpQBqqQQ5MeXCiDtXLbl4ftUPcsZMTiVEeEwDx9l2Eiu/aFdLWUJMnPxPE+FuJ51z3Usn7fiVGp8R+Dyfr76l9omDK4dJEEOMwMysqY5c+nKo/wAVVuUcNe3mL/8AS/RG6jTgMKRzsWf+2tNaTblmdm4P/l7P/aWnNLXk0VX+0BZ2Vjf+Xu/9BqwVwx2EW7ae23surK3owIPyNCF+buz1wcKf6rkvrxGkaRroaWbB3bv4rajnKQFd7rs+igAkjxHiToBXnFYO/sXGXLF9CUPskcHXXK6HnpoR+6md3tBsKJQOdPYAIBIH3iTzOtMFEL0kUmHmw8ed+VzPXmve2reTa+GTJ7K5srcTIc6x1A5VF38Vlw6MCR4xEGPuk1FwWB2rjb/9I2sPcvHNCsFBUZRGUDTwgaafWmO8ewtt44F8RhCqgZjCW7agKDrxnhNVzDVZzxIOilY4avP6r7KRultfv8EUcEuCyOxJl0OoB66Eg9YFRNxNstgsXfsK7KSwKa8cszpMElCPhS/cbEolq6XdV8Q9pgJ06E61D2lg7mM2nlwsPdeCmQqJZUzGDoAYH0qb0BWmSVjcNDO6iQaIvUg2PwmW92wLAS7iQWV2M5NMpdm1I04akxX3bO02Td/A4f8A4t6/dj+ojlF9xYt8K+4vdLbOIVbT4O7GYalMuvAZmmI86t3aP2XYtbOA+y2u+GGsC1cVIJzhi5bKYzKWJ/Ea1Um1ycbLBLLmhFN/PNLv6WfAYH814WS2AeMMTEzr7JJJjnSfdneK5iXuBwoygFQoOkkzxNQ9p4bal1DZuYK9qR7Ni6DoeHMEV9TcvamAu6YO47Mg1RGuLBgxKaZgdCPWrZtV1TxONmIYYiQwCiOu/wDSU76YLJii2kXFDCOvsmfORPvFaZuDscX7Fi2WKnJoYmQRovDiZMVRtv7tbVvoL1/BXQttQJFoiF04j2jUvZ282NtW0W3gnm2AAwS9PCOQ50AjUpEOMiZPLI0kZrrTrqrd+T8P9YY/9Uf91q3Wsc7At3sTafF371prS3cqrnBViQzM3hOsa8a2OqLhu1JX597UlJ3lsgcSlqJ9Go393ZGJuoqHuu6H57OczZtB4eunATpTPtf3Kx9zaaYvC2TeXIoGTUqyyDmXTQg6Gqze2Vt54H2S4OMHu15+ZPCrNIAorq4PEQMiMc10eQ8u/uTPaj4bB4T834URSLYYjM9wjUGOLSZkaZekVD3H2OyYMYhwD3rswU8XA8pnLodajYjsX2tdsvfuqpdQCto3AbjDnlA8KxxiRXB722LNtLL4O7lRMifmHJCgR7S6HrU5tVoj4kwTNOzGggDnqoWxt8btzFIhCqjE+zIOgJXWeoFS+0DB2z9mcgrByXj+sZBHSBNLLPZ/tKylnFDCXWDMcqhGZwV5vbAzKDynp6VNxe7u18WmQ4G7lmf9kU1Hm5kVGbTVUHEBJhnMnJLrsfTfuUvbm4iLhQ2HHiZpEvJIGhkToefCu+62zGw+GIcgMSWZenADUacBNI8Bve+HHc4m22ZPCeTCOTK3Mda84veK7jCMPhbTlrmkDxO08gB7I6n6Va27rfHicDF/2Gn3qrKB/Xldrpuc1m9jb7XS4zKxt927WzJYakqQSANY9/Kpe9OyLNvCklrhcEkM7sxdidBB0iJ1485p3tHsExlnDWr1hxcxAE3bQIUqeI7tuDEDQzEnhPCo+x+yjaeOxKLjVaxZX2nbJMcwiqTLnqeHyqtilyYsXCIXtey3m9eWv65LW+xm6W2HhCxJMXRJM6LfuAD0AAHuq61E2Tsq3hrFuxZXLbtqFUeQ6nmTxJ5kmpdVXLRRRRQhQNrbCw+KULiLNu6o1AdQYPlPCk6dmWzAZGCse9Z+R0qz1yvYlU9oxUOcGiyaCKtcb9lbdhlRQqqpyhRAAjkBwpXgbgM22go4KsDwgiPnwqbjNq2zbYTyjgeelIwa8xxLHiKeN8ZB8D63WyGIuaQVU8f2CbODljevoCSQilTA6CVJgcNac7k9mmz8FiBdsi690AhGvEHLIglQAIMfImmt291Op5mmGxkl5HAD61eDi0mIxIjYBX1UOgDWWU8ooor0qyIooooQiivNxoBMTULEXs69CNf5VBNIU4mK+0ufEFlAPGdfPpXi5tMiAonQST1qMyE0oio2GxJYwY4VJqQbQiiiipQiivhNJ8dvNbVQUIYn4L+t+6hXaxzzQU7E7Is3GzXLNt26uisfiRX3CbMs2iTbtW0J4lEVZ+ApSd5g6ZQPzrCAAdJ6zyrxsjFnvVQsSomAY9r8R0q2Upvs7qJPJWOiiiqrOiiiihCK5YbFLcUOjBlMwR5GD8661W9jt9mxt7DH2Ls37HvP51B6HxR0NQShWNzAPOq09wsZbjz/AHe6rNS7a2FUI9zgVUsY5wCfjXN4hhpJ2jIduXVOieGnVIrh1rzNQti7XXFWe9UFZYqAfKJPzqVdtTzivATscyQh+66bCHCxsoNy7mb5VOwpZGDDiIgcvfrrUa3ZyuJ5/M1PtWixAUEn6evSqMzF4yb8utp0jhVclacPczIp6gGulRdm2GS2Ax1+g6TUqvqELnOjaXijQvxXCdQJpFFFFNVUuxWKk+FiI92v41F7zr7jUnEspPhBn3RUK+SFOnWlkqVExu27dpoZtdNImK6YLHI+qkEfQ+dZrtLaDBp4kkyep1/j+VPd1sUe9UjgQZ6Vw4+ISmRuZoyuNd66cmDa2MkHUK/275A00nnUzBmV1M/hUOyAT4jFMraACBXdauYV6oJooq6hK7m9GFUw19FPRjB+BrMdq7fUFiggkk8NBJn31b+0bdkXrDX7azdtiTHF0HEeZHEVjGD2nEo+qtwH6J6g1dtLq4NkfxfRaDuRiye8uMWOmVJOnUnX3D408XElWHKNapGDxDYZUTMGRvGrc8rTxHIg/Tzq3W/HBHMfhTF0ezHxO5rRLbyAeomvVQti3JsJPIR8NKm0grzbxlcQiiiihVRSjePAF0W5b/2thu8t+ce0voyyPhTeioOqFyw2IDorrwYAj0NQd5r2XBYg9LT/ADUivWzWyPcs/onOn6jk8PRpHwqDv3cjZ9/zUD4sBVXH3SVB2VW3Mw+XBJAiSx9fER+FWO3s5ihaDpwHUc6+bhYVTs+wSAT4iPexqzVwP9kZM8ySO3/P6WlmILWABVEJPGrNgrYCAgASATHMxXO9stGM8D5fuqUiQAByp/DOHOwjnZqPeiaUPApeqK8u4AJJgDUnoKU7O3sw95VIfKWc2wr6NnAmI8xrPn1ruUlNjc4WBonFFFFQqJbjvayqvvA193IVCIbhTrFBspy8fhS+5hyoE8TyFUIUqn7T3MLuXtnLMkg8J5xUzYG7osSSczR0Gg8vOrG6RpXqzYlWI4g/KKyNwsbX5wNU8zvLchOi4qhHPTz/AApnhFIXjI5V5weqwdYP+dSAIrY0c0hfaKj4naNu2yK7qrXCQgJjMQJMe6qJhe1UPicmQd3mCTPMuRmGvs5Y95oc7KiitCIr8/8AaVuqcHiyUB7q4S1voP0l930Ir9AKwIBBkHgRzFLtvbAtYyybV5ZU6gjircip5GrJkUmR1rCrjFsLZuLr3RKuBMhW1B9AcwPrVu2DimYKBrIHx4R9asuxezK3hyfzzsh+6QB86m7j4FLdu4mRQ9q66EgawDoZPURVzIAQOq6r+INykAWnmysOUsqp0MSfInWpdFFUXGccxJKKKKKFCKKKKEJJt293N7D3+C5u6uH+rc4E+jAfGoXaQ8bPuebIP8Qqbvphe8wF4cwuYeqkH8Kqm8e2e/2JbcnxFkV/1lkH4xPvrPK6g4d1pbjoQrVuSsbPw/6n1JNPKUboj/QcP/ZrTems+EK42RVd25vYuHum06NBWcykTBnUDnEdasLmAYE+XWsp3q3pN4m3iMN3bITlIci4vxWCPL4HnTmNsrpcOw3byURYG+tEd6ibC3ue2tyw9wvauI6oWOqPBjU65T0PUUm2A4OIzExJEHprPyFJdpY3KZI1OkDmeGlJ8Pt3UiVI5wwJiOlPc5rTS9FJJDC8tGhPq1ulveS5isSgtsyW8wKxp4AZLN6gcDpVzs4xHJCurEcQrAx8KwvZW2NDLMWIgKvTpA4/y6Vo+5mNsJC+IXXgHMNP1RBPzqHsBbY5LmY7BtEeaPYcgPqVc68OBImJ5V7pdty93doXP+G6Mf1cwDf4Sayk0F58qUMN4y3yqJg7xGIuWuQRHH94uDP7IplSnZQz4jEXeWZbS+lsHN/jZh7qqdCEJqBX2il28O1DhsNcvAA5BOvDiBrqKYBZoIVa7RFQPh7jupVGIe0Wh2V9M1sfpLB9RI8qzRcHatPeUudHyq4HhRDoWE6lohVHKZ5Vbdsb0YfHE274AQCbV1kaVdoA0DDKAJmSZJFIMRgsj3FQi6hIaST4mBJ1HskDStAwxcQCntHIrW92dorcw6ZRlUeBAZkqgAHECdI4aU4qkbm4RyUzXcxUEsQBJaQGEtxUnSQOXKrvSpGhrqCSd0Uh2ScuOxafpd3cHvXKfmtPqQeztXTg+HE+q3D++s8nI9/9KE/orlib4RSx9B5kmAPea6CmIX2iiihCKKKKELhjrOe06/pKw+IIrDf6TjBvhyf98rKP7rBvotbzWA7z4TusXdXhFwxy0LGsWK0o+ISZVtO63/orH9mtNaV7r/8Ao7H9mv0ppWqP4QnLlii2Ru7ALwcobhPKY5VkO9ODxRcfai5Y+yC1vL/dVJMceVbHVG7RdjnJ31oObjMAx9pVQKSTEeQGpiTWiM0V1uFTtjlyuA151r8+SxneDZzxAnnoJJ1BHy41VcDshxcGkxy1Eg8zI0X90VsOB3eLWrhMkhSXc6x0E9ZjSowwCLckDRFT6n/KmuhzG12J8DHPJmvZQ93MK1seEqRpKsCsjl4l1rUN1MThiwHdhL3KSWn9Ungfn61ULeHlgoXUmAvnPCOs1dt19moyh3s5LiGJIZZ00McJpkgDWV+UviBY2GtfI/cXsrNSregThLg6gD4kCmtIt8sSFwzDm3D3amue800ryjtl92dtj/V63uJVI9XXwx72+tMdlYPurKJzA8R6sdWPvYk1S93sXmtiweH2pP2SC/8A1L86v9Lidm1Q3ZFQduZvs13IodsjZVIkMY0Ec56VOqJtPZlvEWjburmQ8RJGo1BBGoI608bqVhtvEWQsHKjxCq6kjQz47cEE5tdT8a52b3iRLtxlhc2aCVzBfDoqkwW014AmusOl+9Oa0tuUYgqTGYZyrEHxlQPENfSvmyE7wwsrb07svrmBH6X3Ry9BXTLtb5et1oWkbgY5mBQIAqyHgEww4Q3DX569KutVbdPda3aW3fXOr5TOphlI0DKeP6QMA61aawTEF+iQd0Ugvf8A7S3/AMu3/XT+q9cYf0r+rhtfe7furLLsPEfdQpG0MTnxdmyOCzdf3AhB8ZPuFOapu7GL7/HXbvUMV8lBCr8p+NXKpjOYWqtN6oooopisiiiihCKx/tJwEYxzHtKrfEQfmDWwVn3adhYe1c6gqfcZ/GsmLH/HfRLkGitG5tzNgMOf/bHx505qtdnt8NgEA+4WU+5ifoastPiNsB7lcbIr4yyIOoPGvtFMUqBtHZgfDvaQKmYaQIAMgjQelVTG7mqLli2Gg3ARcbqU8Wg9CQPQVdMXi1trmb2REnpJiT5Uv2wPz2FbpdI9zW3FBlc0aH1stUWLliFMPevWK3bsXLq3SkOpBkEiSpBGaOPAU0ooqbSHPc4AON0iqj2ht+bt+ef/AKat1V7ffBZ8PmHFDPuIIP4UqUWwgJTtlTN2L0Y210YgkeeUj8a1Ssa2Ri8mJsP0ZZ+MVstZsIfiHeojOiK+MJEGvtFbVdZj2olcM2HWwiW8/eFsqgBtFAmInjNIdzLrX8UttgMgvTlI8JMZpC8OGh/nVh7ZrEjCv0Z1+IU/gaSdlljNjQeQzsfgQKwTTydp2d6GvwozG6WzUUUVvUoqh7xbR7u/jGHHu7VpfVpY/I1fKyPeLFZ8Zd6d60+iAJ/4mseLdTRXMqHGgnm41zLiMo5gj3Ks/U1oFUDs+sTeZ/0UPxdh+C1f6Zh/hVWbIooorQrori2LQGC6g9CwrtVa2ps9VumANdToOJn+dQTSE/GNt/pr+0P31Wd/7S3cKChDMjAgAgmDoeFerVoDhHuqSmH9KW8B7S081BbeiUdm9/Il1H8IlWGbTUgg8fQVcxiU/SX4ikvdDqPlXO8wFREBG0N6KQ2tLVg70dR8a+94Oo+NUDbO8HcxCA+v+VK7W97t/u0HoGNDp2N3WmPCSyC2j6rSNsqGw90HUZDPpFVbYe1TeGGtMZuWrpB6lFtuVb8P51Fs7zXGstbyqAwIJAadfU9K8bGwjWbvfLxiDm4QRHrNY3YuNzhl+yHYOVp1r5rQ68G8o4kfEVUTvfdMgqg4iQD/APaqrd2cdSbjST8f41rpPD2iwEpjWuNE0tX+0L+kPiKh7ZdTh7g0MjqOZrHduYg4Z0TMWLAnXoDE6V6we2j1+tZPaL5LWcGK+JfHtMpGhkExoeRrasJiA1tGkaqD8RWXbNxLXCQusanXgJiYNTrdy4OAJ6aj6UmI9m4u6pbcGB/ktJBr7Werjbo+63oP8q6XNuXLftBgYnjrB8ulahNfJS7C1/kuna7ZnCWj0vD5o9J+x/CfnLz9FA+J+mlSN58Vcv7PLsDlF1MubnowMeXKa6bjYtMHgrt5+Er7zB08utZCc2KaPXNY3tyuWjV8msg2pv73zFhJAn77ARpwAOlLn3hhQSxCSJgk8fZmeWaJHnxFdx+FcyMvPJZvaG5qW4M0Ak8BWIXbma47dST+0Sfxrnb7RLgtsWkkeAgBgQzHKGAmGWeUa+oIqdb30cmAlo8spVifeZEfL0rz8zpZSPd0Hf8A0nSOhr4/oVpe6Ozu6wynm8E+kQP486d1S8DtJ+4Fy6Mpb2FTMzEdconjx9Ik11feW2jBXF9C0hT3bnORqQMkkNGsMAY4cKdHinbBmydkAA1VvopJsvbqvlAOdDweecnwkHWdPdzp3W5rg4WFQ6LzceASeAEmqtdvlmZgykNrqeHpBp3t8n7Ldj9A/SqRsLBK47xlBLEwDEZNQNOsinBoylxKW5xBoKwWEP6Q90D51LWyPX11pRidnIyxlAJgAgQR6e6qti7DW3Kk8OfWmRQCXZ1eSXJN2e4+qvWJtdAI56UsxaATEj00+XCq+b9s2QNe8169eMzERVcxRdmAGpzDQnSAefQRxq/sJIPvbd39qG4oWNPr/SZ7YuNmIJzD7ums/SouAt8dOMcqh3cVlvITzcSeoYHlyHQchVtwnCvP4y4wvQYSf3PBccEpmnbPFtvIaCuuz7Yia9bTaLR89K5EEoDgK5hWmmsJCt6SBzOtdhYJK+tQwnj9BVl2TaiWP3VA+PGvXYiWotlwonkPtZRvdfz45x/wwqe/ifr8q9YI6VMvbUW5ibrG1abMxILICSDBEnTWI+nWpuGxtuTGGsiOEhjw4aTB168dOlctoJXWdKALKYbp3I77+zHyYe+mgxyKPEdOetQMDjE7u5ktJbAQwy8ZJEgsZOsaD0pFiL3PjUu93ROw/vgkK3Ybbtl3CK0sZ8hpxr7tnZoxBEXFWFC668z5+dZ1gb4OKXM2UHQFjA4czy1/CrwmzBlkMjEAkAESx4gCeZoZPJE62NJ9d6MTBE8APdSfLsg3MAMMXUkMGDDhA8pnrS/ePdfPgUwwuhCbg1yO2bSIhdfea47N2M4AYPlLCcuYZlJEwYaNPKnWHW5wMz66fWqe0VKJXscHeBWZ2Fi2a8EKqYfsdvIdcRZjmIYVD212b38Pa7zvrL2wQHBzaqxiIiD8q0b7E5g51XyJHD61X997+TCspYSxXQMNYIPXyrdJxabKRlIvnWiRhsBFJMxl3ZCzvG7DtgSxcez7GUg+IELLajhxJJ86cbD2QCM2jgaZeAnzYST7xSjFMSdSfKNKn7FtMWjUA8TMcOlccTOql6iTgeFDe0LRf0+Sv643MgvWpBByXFIEwCNI8pnTQg+lItv7XvFmUK1xfC7FUK92VPNoAYke/wBa7bLxiBsQrBijFA0CRm7vxTGo0y6ipt5r7KbGd3QkqCqyXssJDG5ouklSZBIHXWmxSGIFrttweq8pioQ9xDDtoV43YfvkzAnK75rZ1MhXcAz1yiNelaJVK3Z2R3T27cytsELlMLlGo8E6DUjWrrXUiFDx1VXMyBoO9LxftBlZTwYEH0Iisx2bdbC3nsXJAzEK3n+5hB9a1Gq/vPuwuIhwSHUco8Q/fWqN4ALXbFIe0mi3cJdhcRnkcCNPQ1V9q3811ui+Eeg0pzhiRKsxP6QKEMPKQZFRbe7YPC8D7v8AOnYaSNjiXH7pE0b3AABJXMCTXzDC2LbNMkzn8h0H8fWnWK2R3iZO9GkT4CCQOHOkGP2DkM9/l/u/561olxMT2Zc1Hz/SXFA9rrpV3bjEyecg+hhj8pj3Uwwe8N7KpzcR0FK9r4QHjdJ15Jx95NTcDsi6Lafm2jlI1IMkGOhrmSGJzadXrxW5okHwqy4DeS8REgR5Dn7qkYrbtx8qmOZ4RSvZ+zbg4ofganX8Mw4qw9QfOs2Dgw75RQCriHyBm5Xm1ijJPu4Ux2jtO6MJeKNBIKrIjWMvHj1qHg1MgQeP4fyprtzd+5cwrhQ0oueFMFoMkDziT7q6mN7MDKALWXD2SLWa2sNdtG3KliUVWgEgsNNDH8THnTrBW3B8SsCTHA8Zj8Km7s34MEXP/k/A8x++rDg9oXDfyE2zbEklSJEcmE6GSPhXHBC7FHe+9JsOsre04254cfFpAjX15Ujx0+c+QrTLirx/H31VN6toFYWy1vOT4lYiQDEGCdKq9gT8PMboBZ1j8I3DIwE6aMPTX1plhtkXGRHW7aIuewpdgx9BkPLXjyqVvNjx9nJUh2Iy+Hm7aRpy/Cpm6WFy4W2rqPzTDK7yIBkHL1JJ05aGmMmkgaTGddfsiRrJ31INv3SkYfdzGJbD/m44x3pBHn7FTNnXcQ2iuNIJHeHSeGndzr++rDZTwMcnBI7yeQacse8mu2xsCqXFKn2kUsFHhkLHinWY0j0rU3iEzoWO676DuWAYKDtXtcDQojU9/iklvYuIcH88sgwAXuGfTwcJqkbfuXLWPhmW4UABAJghvFz+9w8vjpstqwy52dtCfCOEDSKwra9y5dxd27o6XLj906nMGK/cMcHyiQDExT4cQZgY8SfdI6Aeeiq+FuGcJMNebrZPkrCzW7sFWho1Uq0n5QT76Y4PG2rSwryx0kqyhZ/TJHhE++qxstWJIjhA6zP0qw7NwWrq6+0IGvu6a8aaOCYeswcforyf6jxZb2ZA+RVv2Ns8IAqyeJJ6seJJ6k/CmuGurb7xCYXKXHAQODgehg/3qSbO2wlpLYuOouFUGTUkkgAaDhPnU/aEMPMfvEA+vOudLE17CxcyCXs3Z3Hc6/v8pvuiS4Zyc3IHKByEx5AiPcasdL9h2StlZ4nU9aYU0LpSG3EooooqVRVfejDr3qtADFdSNJ159agi2DxE+tFFZ3bpw+FcMXhljh9arW1EAmBRRVHEqwCR7GQNj8OGGYG6gIOoInhFaTvgoGJSOaD5OQKKKViP4Srw/wAgXLZjeI+ledvHRf45V8ork8M/nHrqrYv4VF2Us3V/jnV42dxf3fjRRXdd/OPXVc6PZZPj8KtrH3Vtyqi48KGaBr0Jim4wFs90pRYLGdInwk6xx1oopR3K6INDRNVshAVUQoOg6SAaq+28BbBtjIPG/i6tox1PGJooqzghhPrwVb2n4LihYWWMwI5VesXaCrgwBo+HJadZOZTOvmT6UUVZgBJBVnkhjSF1wYmzcY6lB4T0zEzHrAqx7NwytbtyONsE8tYHSiiohAOEZfVZpCRiXeA/Ki426TaxEmcpIWeXhB+tfnLd0/6w7r/dtcYMnFTlzFZHMggEGvlFNr3T5pLXG1rWKsqMHZuADOO6Gbn4hrPX30mxmKYtYXMQHDZo0mB1GseVfKKvwVx9mkHelcV+IHnRXjdbxYuzOv51v8NtyvwIBrSrqDKf1h81r7RURfCVzgrjhx4F9B9K6UUUxdY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data:image/jpeg;base64,/9j/4AAQSkZJRgABAQAAAQABAAD/2wCEAAkGBhQSEBUUExQWFRUWGRoaFRgWGBgaGhcXGhgaGxodGhcbGyYeGBojHB0cHy8gIygpLCwsHB4yNTAqNSYrLCkBCQoKDgwOGg8PGiwkHyQ1LSovLDQqLC8sLSwsLCwsLCksLCwvLCwsLCwtLCwsLCwsLCwsLCwsLC0sLCwsLCwsLP/AABEIAOMA3gMBIgACEQEDEQH/xAAcAAACAwEBAQEAAAAAAAAAAAAABQQGBwMCAQj/xABLEAACAQIDBQUFAwgGCQQDAAABAhEAAwQSIQUGMUFRBxMiYXEygZGhsRRCwQgjUnKS0fDxFWJzgqLhJCUzQ1N0srPCNGOD0hY1Nv/EABsBAAIDAQEBAAAAAAAAAAAAAAADAQIEBQYH/8QANBEAAQQABAMFCAIBBQAAAAAAAQACAxEEEiExBUFRE2FxgfAUIjKRobHB0TPhQgYVIySy/9oADAMBAAIRAxEAPwDcaKKKEIooooQiiiihCpu/Halhdlstu6HuXWGYJbAkLMAsSQBOsehrP8T+UbcJY2cEDbHNrjT78qwKWdtFsf0/YzAEG1a0IBBGa5xB0NQd6LuXBXgqqMwUGFAEZhyAipAvVdLC4Azwvmug2/ta3rc/eZMfg7WJRSocaqeTAww8xIMGnNZ12L7UspsjDW2vWxcJueAuobW60eGZ1GtXbb+11wuFvYh9VtIzkcJgaCeUnSqrmqfRX5xTtd21iMz2cgTMYC208POJbUwDX3C9tu1MJeIxQS8CuiEKsE+y2ZB5cPpUpphkDc5aa61p81+jaK/Pw7c9q3BNvCWo6i1dYa8NS8U23f8Ayi0FqMbYfvQTrYC5SPMO4II4c6FQscNSFtdFZja/KE2cVJK4hWAJCm2upA0AIcjXhrVHbtp2tirjHC2rapMBRbzR+s7GCfhQhrHONNFr9DUV+f8AEdrm2sFdU4ywhTSVa3lBB6XEJAPx9K2bdLeyxtHDLfsHQ6Op9q2/NWHX6jWhQQRunVFFYr2idrWNt7SbB4AKO78LEqGZ3yhj7WigDT40IALjQW1UV+b8b2m7dsp3lxwqSONuzzMDTjE6TW67lbx/b8BYxMBTcXxKOAcEqwE8pBoVnxuYacCE7ooooVEUUUUIRRRRQhFFFFCEUUUUIRRRRQhYB27W421hG62rf+G8/wC8VB2xsv7RaNvMEkgyQTwMwAOZpt+UGuXH4F/6h/w3AeHvpbtfGdzZe5oxVZA8zoJ99XbsvUcFyHDzNk25+FG1WsduIFQm07F11hgNY5COBpliu1K7e2HcwV9i17PbVXPF7IliGPMqVAnmCPOn+6G0LeKwhu3yBdHhRVAAcqfvR7tedZzvJsY29o3bAgzcgZeEPB0PTWhw6LHxGCEtZJA2r0rrzFflXDd6wLODtAkDPDHzZzoJ68BSTtBwcG2/SUMa+Y1Hvp5vBhrtywluzlEXFckwIyDwxA011MdBXLevBG5hG0GZQHgaxHH5T7qsdqXbxMJOFfBl0aBR61qfspu5m00fZ6IVIdWKlwTJVeCxwiCNfdVZ3d2UPtmIzqCqEiGH6Taaegrv2c3iReQEjKBcEcpIRvqP4NWLCYRUe60a3CD0iABqI14H40DUBLwcTcTFC/fKdflX4Cpm9eEQ4m3atIqExOURqx0+Aq14+8cJh0XD2S7DwiJM6akwNBIP7VU/Z20O82pbuHUG8sSdIBhRPSAK0HtG3pt4fuThrSnOCbhM5QwAgKOQ1OnDSoB3KxYfERtM0oFAmgQNh4d/3XOztG/icMbONsvbjgrAiQV0IzageXLiK+9guPaxtTEYQnwujadXtsIP7JNVLA704/GXe7sW1uXGBgKuZso6ZjyHPlWg9km4GPtbSOMxdvulyMPFlzOzgDRVOkRrNVcQVgx2IgliY1llw3NVa2jE4gW0Z24KpY+gEmvy5uljDe2hfxbCSWZ9dRmuOTqOkTW7dr22fs2x8QwMNcAtL63DB/w5jWIbm4UphSwHickjlw0X6UN3UcIh7XEi9hZ9eadbwRicPdjUsrHTgCDpl8gRw5cKtf5Oe2M+Cv4c8bN0MP1bg4ftK3xqm7o2r+HQhyubMSpBBADceIjjPxrr2K477Ntu5hzot5biAeanvE/wg/Gpd1WzjLHOZHKW1pVcx3fdfomiiiqLzqKKKKEIooooQiiiihCKKy7fft0s4O+bGHt/abiGLhzZUVuaggEsw4GNAaqeM/KCxzlVs4S2jGdGzuW9B4aFIBOy32ivzxe7adsWsr3bNtULAANZYZp1gHNOoB1qWO3XajDMuCt5fJLp+eahX7J91R+SmflH24uYFv7QfA2zSTb9tXwl6Af9mSZI4gyCOGkRVe3+7RL+0xYXEWUstZLEFc4nPlGoaTpl5VE3jwuLw1u33uJtut9JVbVwPNsiJIA0B4a+fSrNNLo4LGNw0ckbwfeFfff5p5uPe/0LLGveMTr5ADT41Hv4MttYN+igf3jQfOKU7v7x/Z7OXunfxEyOGvur2m0MRtHaA+zRbu3hlAzqgYgExJgSeQ9KmxS6PtsDcNC06lpBI8PHRT999u3bdy2lt8vhJYqNWzNzJEkjUU42TdF/BW5klkKuSZk6rPCqNvLg8TbxTWcTretwrAENGmaJXQ8a52Nq4qymVXuW01Gkrx4iY+VAdqkx8UrEPlIJYRoPl5KXulda1jlTmxa2R1J0j4gVdd5bxsYa6WBDFcqzIhmOX3xr/ArMrd5+8zqWzg5sw4hpmfWalY7auJvCLty64n7xJ1/fr86gOoUk4XiPs8D4gDrdHpYUy7u5ds4LD46PBcuuq+Rtxl1/rHN+zWhYLD4bG4YO5BkiFKk6wZ1Hskcxz41DsdreGGzV2fcwBeyqBDN0AkjUtomjZpPrS7dbs3xmLs/aNn3lFpmZSruUdWEaNC5W0I8Q4+VANLPgsb7Pma4W12/o6eKYdkuz1beKbMd1ZF0yJjKE7uRPVmmv0dX512LtP/8AGb10YhBiMZeUeFGhLduSQWcr4mY6wBoBx1qa3b7tC4ZtYO1l5eG63zBFVWE3I4kDdMvykNrHLhMMv3i11h1iET5lvlVVxzthsAcpK5UUA/1tBOvmaQ7+b64naN60+JtLZe2Cq5VcaFgZIaToelcd5cNjLFq0t+8ty1fXPaKXFuBlB46ajXkY1BqQaXQwWLbhWyAg5iKHd6NKbubti5duOtxy3hBExyOv1rrj8V9k2vhsSogZ7bEcfZbKw8/D9aqeEa/aJe2HXTUhTw9YqThcaLl222JvvkVxIALuF0JygwusRqRUk6K8mND8J2EgJddg+vNfskV9rKh+UTgIMWsRoDEqmpA0GjmJ61XMV+URibjRhsEkT95ncn9kAD51VckAnQLeKK/NQ7Uts466/cXRbAjwIqALOg1YFjw61H2tvbtrBOr38VcBzewWBEgTDLER5VNFNEEhbnymuvJfp2iouysUbti1cMS9tGMcJZQdPLWpVQkopFv3tJ8Ps3FXbZh0suVPQxAPqONPaQb/AOHV9l4xWJUdxcJIExCk8OfChC/PG42xAUa+8ZjJTNxIBgkT94mfhU7Db6C5iFsKhKBjBJ4EDUgRx04/ypLudts20KOjlJ8LqrMEPMGBTfDJgVvhxkNwtoAWkMf6v3T7qYNtF6/CPBw8Yhc1tH3gas+Hjy+6Ybb2izXsGrGQrtlB6BG08+NRN4d5mwpSED583EkREacPOjaR/wBNwQYeGbhJBgnw8idOXzrrtbd1cVkzMwKmAFEzmj91TryW2TtC2YYfRwIrbo299Oq5Y9bON2f3oENDyCNbbJJ0b7wI/lVa3J2IuIvM1zVLSgwdQzE6L56SY5x51ZNrxhMCyWkYgqUnXw5uLMeH+ccK7dlWx3u4a86iUW6ofnHhEQAJJqOYtcydjDiomzEZgLcep5D5rptrf+wLiWBZjuxkYqBBMcSAdWApPv8A7CWywv2WEhhma2TlJOqsvmDoT1+bLePtCwheLOFZWXwuWFsSV0J0BJJPE1Wds74tfstb7qEaNSxMGQekchQSKSpcTDJA9sjxzyto6HlrqpG6958TjbuJunM5lmP9ZzH0mrJvZgXuYRy2srmU9cnT0iK4dnOw2bC3LiiT4ngBicqCBoBrJmp26bv9ma1i7ThhnAD+GJ8U68tSMvOpbtS14LK3DDD1q4OJ89vpr5Ko7guFe6xIAAXiY5mtPwePtXUZiQvhGQIPC5BjxEHh1aR6isRuYRUN5XYhreiAcGYOFIPTwyfdWg7qKRhLQHNfjqahp5JXCZDKPZiKy2b81023tOzcw+IHfWw6owgkBmPDKBzb91aJ+T+kbInrfuf+IrL+zTcWxtTG4u3fa4otgsptsAZNwjWVMiv0Pu7u7ZwOHTD2FyonUyWJ4sx5k1RxsriY7FuxMlkVWiw7tYSd47Y0/wBnb4+Suedctp7TtYcDvWIDezCsc3WNNOfHpXTtZ/8A6O3+pa+jVXu0q0qiyAZMtJ5EQII+fwB51ZujbXU4fiHYfBSSM3v9JvtEW8bhYUhl1Nsj7rR05GePWqHsW013EWbbEsqt7JMgAEswA5AmZjrVp7P5FhyRK54E/qrMHlyqJubgQcZec+yhYcQOLEmCdJgfOpIuinTRjFuw8uWi7fy1/auJBeRyaVPTX+dUDdfZifbLlq6quEDDXUSrgSJq2bu4y6uNvF7LNbMZMwOU5fDxHWZ0qu7QxQwm1DcI8D6t6OIOnkwmPKpPVaMc9r3RzObo11G+l7/S/Nc+0DBrbu2QqooNskBAo+8eMc9OdW7djHi7s/DqERTbVlJiM5zNq0cWAiDXa7ufa2ggvyTbSMzI3AHXTQ5h0pli7WDt2ktYIrlQAPDZociWlogvqJ1jpQBqqQQ5MeXCiDtXLbl4ftUPcsZMTiVEeEwDx9l2Eiu/aFdLWUJMnPxPE+FuJ51z3Usn7fiVGp8R+Dyfr76l9omDK4dJEEOMwMysqY5c+nKo/wAVVuUcNe3mL/8AS/RG6jTgMKRzsWf+2tNaTblmdm4P/l7P/aWnNLXk0VX+0BZ2Vjf+Xu/9BqwVwx2EW7ae23surK3owIPyNCF+buz1wcKf6rkvrxGkaRroaWbB3bv4rajnKQFd7rs+igAkjxHiToBXnFYO/sXGXLF9CUPskcHXXK6HnpoR+6md3tBsKJQOdPYAIBIH3iTzOtMFEL0kUmHmw8ed+VzPXmve2reTa+GTJ7K5srcTIc6x1A5VF38Vlw6MCR4xEGPuk1FwWB2rjb/9I2sPcvHNCsFBUZRGUDTwgaafWmO8ewtt44F8RhCqgZjCW7agKDrxnhNVzDVZzxIOilY4avP6r7KRultfv8EUcEuCyOxJl0OoB66Eg9YFRNxNstgsXfsK7KSwKa8cszpMElCPhS/cbEolq6XdV8Q9pgJ06E61D2lg7mM2nlwsPdeCmQqJZUzGDoAYH0qb0BWmSVjcNDO6iQaIvUg2PwmW92wLAS7iQWV2M5NMpdm1I04akxX3bO02Td/A4f8A4t6/dj+ojlF9xYt8K+4vdLbOIVbT4O7GYalMuvAZmmI86t3aP2XYtbOA+y2u+GGsC1cVIJzhi5bKYzKWJ/Ea1Um1ycbLBLLmhFN/PNLv6WfAYH814WS2AeMMTEzr7JJJjnSfdneK5iXuBwoygFQoOkkzxNQ9p4bal1DZuYK9qR7Ni6DoeHMEV9TcvamAu6YO47Mg1RGuLBgxKaZgdCPWrZtV1TxONmIYYiQwCiOu/wDSU76YLJii2kXFDCOvsmfORPvFaZuDscX7Fi2WKnJoYmQRovDiZMVRtv7tbVvoL1/BXQttQJFoiF04j2jUvZ282NtW0W3gnm2AAwS9PCOQ50AjUpEOMiZPLI0kZrrTrqrd+T8P9YY/9Uf91q3Wsc7At3sTafF371prS3cqrnBViQzM3hOsa8a2OqLhu1JX597UlJ3lsgcSlqJ9Go393ZGJuoqHuu6H57OczZtB4eunATpTPtf3Kx9zaaYvC2TeXIoGTUqyyDmXTQg6Gqze2Vt54H2S4OMHu15+ZPCrNIAorq4PEQMiMc10eQ8u/uTPaj4bB4T834URSLYYjM9wjUGOLSZkaZekVD3H2OyYMYhwD3rswU8XA8pnLodajYjsX2tdsvfuqpdQCto3AbjDnlA8KxxiRXB722LNtLL4O7lRMifmHJCgR7S6HrU5tVoj4kwTNOzGggDnqoWxt8btzFIhCqjE+zIOgJXWeoFS+0DB2z9mcgrByXj+sZBHSBNLLPZ/tKylnFDCXWDMcqhGZwV5vbAzKDynp6VNxe7u18WmQ4G7lmf9kU1Hm5kVGbTVUHEBJhnMnJLrsfTfuUvbm4iLhQ2HHiZpEvJIGhkToefCu+62zGw+GIcgMSWZenADUacBNI8Bve+HHc4m22ZPCeTCOTK3Mda84veK7jCMPhbTlrmkDxO08gB7I6n6Va27rfHicDF/2Gn3qrKB/Xldrpuc1m9jb7XS4zKxt927WzJYakqQSANY9/Kpe9OyLNvCklrhcEkM7sxdidBB0iJ1485p3tHsExlnDWr1hxcxAE3bQIUqeI7tuDEDQzEnhPCo+x+yjaeOxKLjVaxZX2nbJMcwiqTLnqeHyqtilyYsXCIXtey3m9eWv65LW+xm6W2HhCxJMXRJM6LfuAD0AAHuq61E2Tsq3hrFuxZXLbtqFUeQ6nmTxJ5kmpdVXLRRRRQhQNrbCw+KULiLNu6o1AdQYPlPCk6dmWzAZGCse9Z+R0qz1yvYlU9oxUOcGiyaCKtcb9lbdhlRQqqpyhRAAjkBwpXgbgM22go4KsDwgiPnwqbjNq2zbYTyjgeelIwa8xxLHiKeN8ZB8D63WyGIuaQVU8f2CbODljevoCSQilTA6CVJgcNac7k9mmz8FiBdsi690AhGvEHLIglQAIMfImmt291Op5mmGxkl5HAD61eDi0mIxIjYBX1UOgDWWU8ooor0qyIooooQiivNxoBMTULEXs69CNf5VBNIU4mK+0ufEFlAPGdfPpXi5tMiAonQST1qMyE0oio2GxJYwY4VJqQbQiiiipQiivhNJ8dvNbVQUIYn4L+t+6hXaxzzQU7E7Is3GzXLNt26uisfiRX3CbMs2iTbtW0J4lEVZ+ApSd5g6ZQPzrCAAdJ6zyrxsjFnvVQsSomAY9r8R0q2Upvs7qJPJWOiiiqrOiiiihCK5YbFLcUOjBlMwR5GD8661W9jt9mxt7DH2Ls37HvP51B6HxR0NQShWNzAPOq09wsZbjz/AHe6rNS7a2FUI9zgVUsY5wCfjXN4hhpJ2jIduXVOieGnVIrh1rzNQti7XXFWe9UFZYqAfKJPzqVdtTzivATscyQh+66bCHCxsoNy7mb5VOwpZGDDiIgcvfrrUa3ZyuJ5/M1PtWixAUEn6evSqMzF4yb8utp0jhVclacPczIp6gGulRdm2GS2Ax1+g6TUqvqELnOjaXijQvxXCdQJpFFFFNVUuxWKk+FiI92v41F7zr7jUnEspPhBn3RUK+SFOnWlkqVExu27dpoZtdNImK6YLHI+qkEfQ+dZrtLaDBp4kkyep1/j+VPd1sUe9UjgQZ6Vw4+ISmRuZoyuNd66cmDa2MkHUK/275A00nnUzBmV1M/hUOyAT4jFMraACBXdauYV6oJooq6hK7m9GFUw19FPRjB+BrMdq7fUFiggkk8NBJn31b+0bdkXrDX7azdtiTHF0HEeZHEVjGD2nEo+qtwH6J6g1dtLq4NkfxfRaDuRiye8uMWOmVJOnUnX3D408XElWHKNapGDxDYZUTMGRvGrc8rTxHIg/Tzq3W/HBHMfhTF0ezHxO5rRLbyAeomvVQti3JsJPIR8NKm0grzbxlcQiiiihVRSjePAF0W5b/2thu8t+ce0voyyPhTeioOqFyw2IDorrwYAj0NQd5r2XBYg9LT/ADUivWzWyPcs/onOn6jk8PRpHwqDv3cjZ9/zUD4sBVXH3SVB2VW3Mw+XBJAiSx9fER+FWO3s5ihaDpwHUc6+bhYVTs+wSAT4iPexqzVwP9kZM8ySO3/P6WlmILWABVEJPGrNgrYCAgASATHMxXO9stGM8D5fuqUiQAByp/DOHOwjnZqPeiaUPApeqK8u4AJJgDUnoKU7O3sw95VIfKWc2wr6NnAmI8xrPn1ruUlNjc4WBonFFFFQqJbjvayqvvA193IVCIbhTrFBspy8fhS+5hyoE8TyFUIUqn7T3MLuXtnLMkg8J5xUzYG7osSSczR0Gg8vOrG6RpXqzYlWI4g/KKyNwsbX5wNU8zvLchOi4qhHPTz/AApnhFIXjI5V5weqwdYP+dSAIrY0c0hfaKj4naNu2yK7qrXCQgJjMQJMe6qJhe1UPicmQd3mCTPMuRmGvs5Y95oc7KiitCIr8/8AaVuqcHiyUB7q4S1voP0l930Ir9AKwIBBkHgRzFLtvbAtYyybV5ZU6gjircip5GrJkUmR1rCrjFsLZuLr3RKuBMhW1B9AcwPrVu2DimYKBrIHx4R9asuxezK3hyfzzsh+6QB86m7j4FLdu4mRQ9q66EgawDoZPURVzIAQOq6r+INykAWnmysOUsqp0MSfInWpdFFUXGccxJKKKKKFCKKKKEJJt293N7D3+C5u6uH+rc4E+jAfGoXaQ8bPuebIP8Qqbvphe8wF4cwuYeqkH8Kqm8e2e/2JbcnxFkV/1lkH4xPvrPK6g4d1pbjoQrVuSsbPw/6n1JNPKUboj/QcP/ZrTems+EK42RVd25vYuHum06NBWcykTBnUDnEdasLmAYE+XWsp3q3pN4m3iMN3bITlIci4vxWCPL4HnTmNsrpcOw3byURYG+tEd6ibC3ue2tyw9wvauI6oWOqPBjU65T0PUUm2A4OIzExJEHprPyFJdpY3KZI1OkDmeGlJ8Pt3UiVI5wwJiOlPc5rTS9FJJDC8tGhPq1ulveS5isSgtsyW8wKxp4AZLN6gcDpVzs4xHJCurEcQrAx8KwvZW2NDLMWIgKvTpA4/y6Vo+5mNsJC+IXXgHMNP1RBPzqHsBbY5LmY7BtEeaPYcgPqVc68OBImJ5V7pdty93doXP+G6Mf1cwDf4Sayk0F58qUMN4y3yqJg7xGIuWuQRHH94uDP7IplSnZQz4jEXeWZbS+lsHN/jZh7qqdCEJqBX2il28O1DhsNcvAA5BOvDiBrqKYBZoIVa7RFQPh7jupVGIe0Wh2V9M1sfpLB9RI8qzRcHatPeUudHyq4HhRDoWE6lohVHKZ5Vbdsb0YfHE274AQCbV1kaVdoA0DDKAJmSZJFIMRgsj3FQi6hIaST4mBJ1HskDStAwxcQCntHIrW92dorcw6ZRlUeBAZkqgAHECdI4aU4qkbm4RyUzXcxUEsQBJaQGEtxUnSQOXKrvSpGhrqCSd0Uh2ScuOxafpd3cHvXKfmtPqQeztXTg+HE+q3D++s8nI9/9KE/orlib4RSx9B5kmAPea6CmIX2iiihCKKKKELhjrOe06/pKw+IIrDf6TjBvhyf98rKP7rBvotbzWA7z4TusXdXhFwxy0LGsWK0o+ISZVtO63/orH9mtNaV7r/8Ao7H9mv0ppWqP4QnLlii2Ru7ALwcobhPKY5VkO9ODxRcfai5Y+yC1vL/dVJMceVbHVG7RdjnJ31oObjMAx9pVQKSTEeQGpiTWiM0V1uFTtjlyuA151r8+SxneDZzxAnnoJJ1BHy41VcDshxcGkxy1Eg8zI0X90VsOB3eLWrhMkhSXc6x0E9ZjSowwCLckDRFT6n/KmuhzG12J8DHPJmvZQ93MK1seEqRpKsCsjl4l1rUN1MThiwHdhL3KSWn9Ungfn61ULeHlgoXUmAvnPCOs1dt19moyh3s5LiGJIZZ00McJpkgDWV+UviBY2GtfI/cXsrNSregThLg6gD4kCmtIt8sSFwzDm3D3amue800ryjtl92dtj/V63uJVI9XXwx72+tMdlYPurKJzA8R6sdWPvYk1S93sXmtiweH2pP2SC/8A1L86v9Lidm1Q3ZFQduZvs13IodsjZVIkMY0Ec56VOqJtPZlvEWjburmQ8RJGo1BBGoI608bqVhtvEWQsHKjxCq6kjQz47cEE5tdT8a52b3iRLtxlhc2aCVzBfDoqkwW014AmusOl+9Oa0tuUYgqTGYZyrEHxlQPENfSvmyE7wwsrb07svrmBH6X3Ry9BXTLtb5et1oWkbgY5mBQIAqyHgEww4Q3DX569KutVbdPda3aW3fXOr5TOphlI0DKeP6QMA61aawTEF+iQd0Ugvf8A7S3/AMu3/XT+q9cYf0r+rhtfe7furLLsPEfdQpG0MTnxdmyOCzdf3AhB8ZPuFOapu7GL7/HXbvUMV8lBCr8p+NXKpjOYWqtN6oooopisiiiihCKx/tJwEYxzHtKrfEQfmDWwVn3adhYe1c6gqfcZ/GsmLH/HfRLkGitG5tzNgMOf/bHx505qtdnt8NgEA+4WU+5ifoastPiNsB7lcbIr4yyIOoPGvtFMUqBtHZgfDvaQKmYaQIAMgjQelVTG7mqLli2Gg3ARcbqU8Wg9CQPQVdMXi1trmb2REnpJiT5Uv2wPz2FbpdI9zW3FBlc0aH1stUWLliFMPevWK3bsXLq3SkOpBkEiSpBGaOPAU0ooqbSHPc4AON0iqj2ht+bt+ef/AKat1V7ffBZ8PmHFDPuIIP4UqUWwgJTtlTN2L0Y210YgkeeUj8a1Ssa2Ri8mJsP0ZZ+MVstZsIfiHeojOiK+MJEGvtFbVdZj2olcM2HWwiW8/eFsqgBtFAmInjNIdzLrX8UttgMgvTlI8JMZpC8OGh/nVh7ZrEjCv0Z1+IU/gaSdlljNjQeQzsfgQKwTTydp2d6GvwozG6WzUUUVvUoqh7xbR7u/jGHHu7VpfVpY/I1fKyPeLFZ8Zd6d60+iAJ/4mseLdTRXMqHGgnm41zLiMo5gj3Ks/U1oFUDs+sTeZ/0UPxdh+C1f6Zh/hVWbIooorQrori2LQGC6g9CwrtVa2ps9VumANdToOJn+dQTSE/GNt/pr+0P31Wd/7S3cKChDMjAgAgmDoeFerVoDhHuqSmH9KW8B7S081BbeiUdm9/Il1H8IlWGbTUgg8fQVcxiU/SX4ikvdDqPlXO8wFREBG0N6KQ2tLVg70dR8a+94Oo+NUDbO8HcxCA+v+VK7W97t/u0HoGNDp2N3WmPCSyC2j6rSNsqGw90HUZDPpFVbYe1TeGGtMZuWrpB6lFtuVb8P51Fs7zXGstbyqAwIJAadfU9K8bGwjWbvfLxiDm4QRHrNY3YuNzhl+yHYOVp1r5rQ68G8o4kfEVUTvfdMgqg4iQD/APaqrd2cdSbjST8f41rpPD2iwEpjWuNE0tX+0L+kPiKh7ZdTh7g0MjqOZrHduYg4Z0TMWLAnXoDE6V6we2j1+tZPaL5LWcGK+JfHtMpGhkExoeRrasJiA1tGkaqD8RWXbNxLXCQusanXgJiYNTrdy4OAJ6aj6UmI9m4u6pbcGB/ktJBr7Werjbo+63oP8q6XNuXLftBgYnjrB8ulahNfJS7C1/kuna7ZnCWj0vD5o9J+x/CfnLz9FA+J+mlSN58Vcv7PLsDlF1MubnowMeXKa6bjYtMHgrt5+Er7zB08utZCc2KaPXNY3tyuWjV8msg2pv73zFhJAn77ARpwAOlLn3hhQSxCSJgk8fZmeWaJHnxFdx+FcyMvPJZvaG5qW4M0Ak8BWIXbma47dST+0Sfxrnb7RLgtsWkkeAgBgQzHKGAmGWeUa+oIqdb30cmAlo8spVifeZEfL0rz8zpZSPd0Hf8A0nSOhr4/oVpe6Ozu6wynm8E+kQP486d1S8DtJ+4Fy6Mpb2FTMzEdconjx9Ik11feW2jBXF9C0hT3bnORqQMkkNGsMAY4cKdHinbBmydkAA1VvopJsvbqvlAOdDweecnwkHWdPdzp3W5rg4WFQ6LzceASeAEmqtdvlmZgykNrqeHpBp3t8n7Ldj9A/SqRsLBK47xlBLEwDEZNQNOsinBoylxKW5xBoKwWEP6Q90D51LWyPX11pRidnIyxlAJgAgQR6e6qti7DW3Kk8OfWmRQCXZ1eSXJN2e4+qvWJtdAI56UsxaATEj00+XCq+b9s2QNe8169eMzERVcxRdmAGpzDQnSAefQRxq/sJIPvbd39qG4oWNPr/SZ7YuNmIJzD7ums/SouAt8dOMcqh3cVlvITzcSeoYHlyHQchVtwnCvP4y4wvQYSf3PBccEpmnbPFtvIaCuuz7Yia9bTaLR89K5EEoDgK5hWmmsJCt6SBzOtdhYJK+tQwnj9BVl2TaiWP3VA+PGvXYiWotlwonkPtZRvdfz45x/wwqe/ifr8q9YI6VMvbUW5ibrG1abMxILICSDBEnTWI+nWpuGxtuTGGsiOEhjw4aTB168dOlctoJXWdKALKYbp3I77+zHyYe+mgxyKPEdOetQMDjE7u5ktJbAQwy8ZJEgsZOsaD0pFiL3PjUu93ROw/vgkK3Ybbtl3CK0sZ8hpxr7tnZoxBEXFWFC668z5+dZ1gb4OKXM2UHQFjA4czy1/CrwmzBlkMjEAkAESx4gCeZoZPJE62NJ9d6MTBE8APdSfLsg3MAMMXUkMGDDhA8pnrS/ePdfPgUwwuhCbg1yO2bSIhdfea47N2M4AYPlLCcuYZlJEwYaNPKnWHW5wMz66fWqe0VKJXscHeBWZ2Fi2a8EKqYfsdvIdcRZjmIYVD212b38Pa7zvrL2wQHBzaqxiIiD8q0b7E5g51XyJHD61X997+TCspYSxXQMNYIPXyrdJxabKRlIvnWiRhsBFJMxl3ZCzvG7DtgSxcez7GUg+IELLajhxJJ86cbD2QCM2jgaZeAnzYST7xSjFMSdSfKNKn7FtMWjUA8TMcOlccTOql6iTgeFDe0LRf0+Sv643MgvWpBByXFIEwCNI8pnTQg+lItv7XvFmUK1xfC7FUK92VPNoAYke/wBa7bLxiBsQrBijFA0CRm7vxTGo0y6ipt5r7KbGd3QkqCqyXssJDG5ouklSZBIHXWmxSGIFrttweq8pioQ9xDDtoV43YfvkzAnK75rZ1MhXcAz1yiNelaJVK3Z2R3T27cytsELlMLlGo8E6DUjWrrXUiFDx1VXMyBoO9LxftBlZTwYEH0Iisx2bdbC3nsXJAzEK3n+5hB9a1Gq/vPuwuIhwSHUco8Q/fWqN4ALXbFIe0mi3cJdhcRnkcCNPQ1V9q3811ui+Eeg0pzhiRKsxP6QKEMPKQZFRbe7YPC8D7v8AOnYaSNjiXH7pE0b3AABJXMCTXzDC2LbNMkzn8h0H8fWnWK2R3iZO9GkT4CCQOHOkGP2DkM9/l/u/561olxMT2Zc1Hz/SXFA9rrpV3bjEyecg+hhj8pj3Uwwe8N7KpzcR0FK9r4QHjdJ15Jx95NTcDsi6Lafm2jlI1IMkGOhrmSGJzadXrxW5okHwqy4DeS8REgR5Dn7qkYrbtx8qmOZ4RSvZ+zbg4ofganX8Mw4qw9QfOs2Dgw75RQCriHyBm5Xm1ijJPu4Ux2jtO6MJeKNBIKrIjWMvHj1qHg1MgQeP4fyprtzd+5cwrhQ0oueFMFoMkDziT7q6mN7MDKALWXD2SLWa2sNdtG3KliUVWgEgsNNDH8THnTrBW3B8SsCTHA8Zj8Km7s34MEXP/k/A8x++rDg9oXDfyE2zbEklSJEcmE6GSPhXHBC7FHe+9JsOsre04254cfFpAjX15Ujx0+c+QrTLirx/H31VN6toFYWy1vOT4lYiQDEGCdKq9gT8PMboBZ1j8I3DIwE6aMPTX1plhtkXGRHW7aIuewpdgx9BkPLXjyqVvNjx9nJUh2Iy+Hm7aRpy/Cpm6WFy4W2rqPzTDK7yIBkHL1JJ05aGmMmkgaTGddfsiRrJ31INv3SkYfdzGJbD/m44x3pBHn7FTNnXcQ2iuNIJHeHSeGndzr++rDZTwMcnBI7yeQacse8mu2xsCqXFKn2kUsFHhkLHinWY0j0rU3iEzoWO676DuWAYKDtXtcDQojU9/iklvYuIcH88sgwAXuGfTwcJqkbfuXLWPhmW4UABAJghvFz+9w8vjpstqwy52dtCfCOEDSKwra9y5dxd27o6XLj906nMGK/cMcHyiQDExT4cQZgY8SfdI6Aeeiq+FuGcJMNebrZPkrCzW7sFWho1Uq0n5QT76Y4PG2rSwryx0kqyhZ/TJHhE++qxstWJIjhA6zP0qw7NwWrq6+0IGvu6a8aaOCYeswcforyf6jxZb2ZA+RVv2Ns8IAqyeJJ6seJJ6k/CmuGurb7xCYXKXHAQODgehg/3qSbO2wlpLYuOouFUGTUkkgAaDhPnU/aEMPMfvEA+vOudLE17CxcyCXs3Z3Hc6/v8pvuiS4Zyc3IHKByEx5AiPcasdL9h2StlZ4nU9aYU0LpSG3EooooqVRVfejDr3qtADFdSNJ159agi2DxE+tFFZ3bpw+FcMXhljh9arW1EAmBRRVHEqwCR7GQNj8OGGYG6gIOoInhFaTvgoGJSOaD5OQKKKViP4Srw/wAgXLZjeI+ledvHRf45V8ork8M/nHrqrYv4VF2Us3V/jnV42dxf3fjRRXdd/OPXVc6PZZPj8KtrH3Vtyqi48KGaBr0Jim4wFs90pRYLGdInwk6xx1oopR3K6INDRNVshAVUQoOg6SAaq+28BbBtjIPG/i6tox1PGJooqzghhPrwVb2n4LihYWWMwI5VesXaCrgwBo+HJadZOZTOvmT6UUVZgBJBVnkhjSF1wYmzcY6lB4T0zEzHrAqx7NwytbtyONsE8tYHSiiohAOEZfVZpCRiXeA/Ki426TaxEmcpIWeXhB+tfnLd0/6w7r/dtcYMnFTlzFZHMggEGvlFNr3T5pLXG1rWKsqMHZuADOO6Gbn4hrPX30mxmKYtYXMQHDZo0mB1GseVfKKvwVx9mkHelcV+IHnRXjdbxYuzOv51v8NtyvwIBrSrqDKf1h81r7RURfCVzgrjhx4F9B9K6UUUxdYr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data:image/jpeg;base64,/9j/4AAQSkZJRgABAQAAAQABAAD/2wCEAAkGBhQSEBUUExQWFRUWGRoaFRgWGBgaGhcXGhgaGxodGhcbGyYeGBojHB0cHy8gIygpLCwsHB4yNTAqNSYrLCkBCQoKDgwOGg8PGiwkHyQ1LSovLDQqLC8sLSwsLCwsLCksLCwvLCwsLCwtLCwsLCwsLCwsLCwsLC0sLCwsLCwsLP/AABEIAOMA3gMBIgACEQEDEQH/xAAcAAACAwEBAQEAAAAAAAAAAAAABQQGBwMCAQj/xABLEAACAQIDBQUFAwgGCQQDAAABAhEAAwQSIQUGMUFRBxMiYXEygZGhsRRCwQgjUnKS0fDxFWJzgqLhJCUzQ1N0srPCNGOD0hY1Nv/EABsBAAIDAQEBAAAAAAAAAAAAAAADAQIEBQYH/8QANBEAAQQABAMFCAIBBQAAAAAAAQACAxEEEiExBUFRE2FxgfAUIjKRobHB0TPhQgYVIySy/9oADAMBAAIRAxEAPwDcaKKKEIooooQiiiihCpu/Halhdlstu6HuXWGYJbAkLMAsSQBOsehrP8T+UbcJY2cEDbHNrjT78qwKWdtFsf0/YzAEG1a0IBBGa5xB0NQd6LuXBXgqqMwUGFAEZhyAipAvVdLC4Azwvmug2/ta3rc/eZMfg7WJRSocaqeTAww8xIMGnNZ12L7UspsjDW2vWxcJueAuobW60eGZ1GtXbb+11wuFvYh9VtIzkcJgaCeUnSqrmqfRX5xTtd21iMz2cgTMYC208POJbUwDX3C9tu1MJeIxQS8CuiEKsE+y2ZB5cPpUpphkDc5aa61p81+jaK/Pw7c9q3BNvCWo6i1dYa8NS8U23f8Ayi0FqMbYfvQTrYC5SPMO4II4c6FQscNSFtdFZja/KE2cVJK4hWAJCm2upA0AIcjXhrVHbtp2tirjHC2rapMBRbzR+s7GCfhQhrHONNFr9DUV+f8AEdrm2sFdU4ywhTSVa3lBB6XEJAPx9K2bdLeyxtHDLfsHQ6Op9q2/NWHX6jWhQQRunVFFYr2idrWNt7SbB4AKO78LEqGZ3yhj7WigDT40IALjQW1UV+b8b2m7dsp3lxwqSONuzzMDTjE6TW67lbx/b8BYxMBTcXxKOAcEqwE8pBoVnxuYacCE7ooooVEUUUUIRRRRQhFFFFCEUUUUIRRRRQhYB27W421hG62rf+G8/wC8VB2xsv7RaNvMEkgyQTwMwAOZpt+UGuXH4F/6h/w3AeHvpbtfGdzZe5oxVZA8zoJ99XbsvUcFyHDzNk25+FG1WsduIFQm07F11hgNY5COBpliu1K7e2HcwV9i17PbVXPF7IliGPMqVAnmCPOn+6G0LeKwhu3yBdHhRVAAcqfvR7tedZzvJsY29o3bAgzcgZeEPB0PTWhw6LHxGCEtZJA2r0rrzFflXDd6wLODtAkDPDHzZzoJ68BSTtBwcG2/SUMa+Y1Hvp5vBhrtywluzlEXFckwIyDwxA011MdBXLevBG5hG0GZQHgaxHH5T7qsdqXbxMJOFfBl0aBR61qfspu5m00fZ6IVIdWKlwTJVeCxwiCNfdVZ3d2UPtmIzqCqEiGH6Taaegrv2c3iReQEjKBcEcpIRvqP4NWLCYRUe60a3CD0iABqI14H40DUBLwcTcTFC/fKdflX4Cpm9eEQ4m3atIqExOURqx0+Aq14+8cJh0XD2S7DwiJM6akwNBIP7VU/Z20O82pbuHUG8sSdIBhRPSAK0HtG3pt4fuThrSnOCbhM5QwAgKOQ1OnDSoB3KxYfERtM0oFAmgQNh4d/3XOztG/icMbONsvbjgrAiQV0IzageXLiK+9guPaxtTEYQnwujadXtsIP7JNVLA704/GXe7sW1uXGBgKuZso6ZjyHPlWg9km4GPtbSOMxdvulyMPFlzOzgDRVOkRrNVcQVgx2IgliY1llw3NVa2jE4gW0Z24KpY+gEmvy5uljDe2hfxbCSWZ9dRmuOTqOkTW7dr22fs2x8QwMNcAtL63DB/w5jWIbm4UphSwHickjlw0X6UN3UcIh7XEi9hZ9eadbwRicPdjUsrHTgCDpl8gRw5cKtf5Oe2M+Cv4c8bN0MP1bg4ftK3xqm7o2r+HQhyubMSpBBADceIjjPxrr2K477Ntu5hzot5biAeanvE/wg/Gpd1WzjLHOZHKW1pVcx3fdfomiiiqLzqKKKKEIooooQiiiihCKKy7fft0s4O+bGHt/abiGLhzZUVuaggEsw4GNAaqeM/KCxzlVs4S2jGdGzuW9B4aFIBOy32ivzxe7adsWsr3bNtULAANZYZp1gHNOoB1qWO3XajDMuCt5fJLp+eahX7J91R+SmflH24uYFv7QfA2zSTb9tXwl6Af9mSZI4gyCOGkRVe3+7RL+0xYXEWUstZLEFc4nPlGoaTpl5VE3jwuLw1u33uJtut9JVbVwPNsiJIA0B4a+fSrNNLo4LGNw0ckbwfeFfff5p5uPe/0LLGveMTr5ADT41Hv4MttYN+igf3jQfOKU7v7x/Z7OXunfxEyOGvur2m0MRtHaA+zRbu3hlAzqgYgExJgSeQ9KmxS6PtsDcNC06lpBI8PHRT999u3bdy2lt8vhJYqNWzNzJEkjUU42TdF/BW5klkKuSZk6rPCqNvLg8TbxTWcTretwrAENGmaJXQ8a52Nq4qymVXuW01Gkrx4iY+VAdqkx8UrEPlIJYRoPl5KXulda1jlTmxa2R1J0j4gVdd5bxsYa6WBDFcqzIhmOX3xr/ArMrd5+8zqWzg5sw4hpmfWalY7auJvCLty64n7xJ1/fr86gOoUk4XiPs8D4gDrdHpYUy7u5ds4LD46PBcuuq+Rtxl1/rHN+zWhYLD4bG4YO5BkiFKk6wZ1Hskcxz41DsdreGGzV2fcwBeyqBDN0AkjUtomjZpPrS7dbs3xmLs/aNn3lFpmZSruUdWEaNC5W0I8Q4+VANLPgsb7Pma4W12/o6eKYdkuz1beKbMd1ZF0yJjKE7uRPVmmv0dX512LtP/8AGb10YhBiMZeUeFGhLduSQWcr4mY6wBoBx1qa3b7tC4ZtYO1l5eG63zBFVWE3I4kDdMvykNrHLhMMv3i11h1iET5lvlVVxzthsAcpK5UUA/1tBOvmaQ7+b64naN60+JtLZe2Cq5VcaFgZIaToelcd5cNjLFq0t+8ty1fXPaKXFuBlB46ajXkY1BqQaXQwWLbhWyAg5iKHd6NKbubti5duOtxy3hBExyOv1rrj8V9k2vhsSogZ7bEcfZbKw8/D9aqeEa/aJe2HXTUhTw9YqThcaLl222JvvkVxIALuF0JygwusRqRUk6K8mND8J2EgJddg+vNfskV9rKh+UTgIMWsRoDEqmpA0GjmJ61XMV+URibjRhsEkT95ncn9kAD51VckAnQLeKK/NQ7Uts466/cXRbAjwIqALOg1YFjw61H2tvbtrBOr38VcBzewWBEgTDLER5VNFNEEhbnymuvJfp2iouysUbti1cMS9tGMcJZQdPLWpVQkopFv3tJ8Ps3FXbZh0suVPQxAPqONPaQb/AOHV9l4xWJUdxcJIExCk8OfChC/PG42xAUa+8ZjJTNxIBgkT94mfhU7Db6C5iFsKhKBjBJ4EDUgRx04/ypLudts20KOjlJ8LqrMEPMGBTfDJgVvhxkNwtoAWkMf6v3T7qYNtF6/CPBw8Yhc1tH3gas+Hjy+6Ybb2izXsGrGQrtlB6BG08+NRN4d5mwpSED583EkREacPOjaR/wBNwQYeGbhJBgnw8idOXzrrtbd1cVkzMwKmAFEzmj91TryW2TtC2YYfRwIrbo299Oq5Y9bON2f3oENDyCNbbJJ0b7wI/lVa3J2IuIvM1zVLSgwdQzE6L56SY5x51ZNrxhMCyWkYgqUnXw5uLMeH+ccK7dlWx3u4a86iUW6ofnHhEQAJJqOYtcydjDiomzEZgLcep5D5rptrf+wLiWBZjuxkYqBBMcSAdWApPv8A7CWywv2WEhhma2TlJOqsvmDoT1+bLePtCwheLOFZWXwuWFsSV0J0BJJPE1Wds74tfstb7qEaNSxMGQekchQSKSpcTDJA9sjxzyto6HlrqpG6958TjbuJunM5lmP9ZzH0mrJvZgXuYRy2srmU9cnT0iK4dnOw2bC3LiiT4ngBicqCBoBrJmp26bv9ma1i7ThhnAD+GJ8U68tSMvOpbtS14LK3DDD1q4OJ89vpr5Ko7guFe6xIAAXiY5mtPwePtXUZiQvhGQIPC5BjxEHh1aR6isRuYRUN5XYhreiAcGYOFIPTwyfdWg7qKRhLQHNfjqahp5JXCZDKPZiKy2b81023tOzcw+IHfWw6owgkBmPDKBzb91aJ+T+kbInrfuf+IrL+zTcWxtTG4u3fa4otgsptsAZNwjWVMiv0Pu7u7ZwOHTD2FyonUyWJ4sx5k1RxsriY7FuxMlkVWiw7tYSd47Y0/wBnb4+Suedctp7TtYcDvWIDezCsc3WNNOfHpXTtZ/8A6O3+pa+jVXu0q0qiyAZMtJ5EQII+fwB51ZujbXU4fiHYfBSSM3v9JvtEW8bhYUhl1Nsj7rR05GePWqHsW013EWbbEsqt7JMgAEswA5AmZjrVp7P5FhyRK54E/qrMHlyqJubgQcZec+yhYcQOLEmCdJgfOpIuinTRjFuw8uWi7fy1/auJBeRyaVPTX+dUDdfZifbLlq6quEDDXUSrgSJq2bu4y6uNvF7LNbMZMwOU5fDxHWZ0qu7QxQwm1DcI8D6t6OIOnkwmPKpPVaMc9r3RzObo11G+l7/S/Nc+0DBrbu2QqooNskBAo+8eMc9OdW7djHi7s/DqERTbVlJiM5zNq0cWAiDXa7ufa2ggvyTbSMzI3AHXTQ5h0pli7WDt2ktYIrlQAPDZociWlogvqJ1jpQBqqQQ5MeXCiDtXLbl4ftUPcsZMTiVEeEwDx9l2Eiu/aFdLWUJMnPxPE+FuJ51z3Usn7fiVGp8R+Dyfr76l9omDK4dJEEOMwMysqY5c+nKo/wAVVuUcNe3mL/8AS/RG6jTgMKRzsWf+2tNaTblmdm4P/l7P/aWnNLXk0VX+0BZ2Vjf+Xu/9BqwVwx2EW7ae23surK3owIPyNCF+buz1wcKf6rkvrxGkaRroaWbB3bv4rajnKQFd7rs+igAkjxHiToBXnFYO/sXGXLF9CUPskcHXXK6HnpoR+6md3tBsKJQOdPYAIBIH3iTzOtMFEL0kUmHmw8ed+VzPXmve2reTa+GTJ7K5srcTIc6x1A5VF38Vlw6MCR4xEGPuk1FwWB2rjb/9I2sPcvHNCsFBUZRGUDTwgaafWmO8ewtt44F8RhCqgZjCW7agKDrxnhNVzDVZzxIOilY4avP6r7KRultfv8EUcEuCyOxJl0OoB66Eg9YFRNxNstgsXfsK7KSwKa8cszpMElCPhS/cbEolq6XdV8Q9pgJ06E61D2lg7mM2nlwsPdeCmQqJZUzGDoAYH0qb0BWmSVjcNDO6iQaIvUg2PwmW92wLAS7iQWV2M5NMpdm1I04akxX3bO02Td/A4f8A4t6/dj+ojlF9xYt8K+4vdLbOIVbT4O7GYalMuvAZmmI86t3aP2XYtbOA+y2u+GGsC1cVIJzhi5bKYzKWJ/Ea1Um1ycbLBLLmhFN/PNLv6WfAYH814WS2AeMMTEzr7JJJjnSfdneK5iXuBwoygFQoOkkzxNQ9p4bal1DZuYK9qR7Ni6DoeHMEV9TcvamAu6YO47Mg1RGuLBgxKaZgdCPWrZtV1TxONmIYYiQwCiOu/wDSU76YLJii2kXFDCOvsmfORPvFaZuDscX7Fi2WKnJoYmQRovDiZMVRtv7tbVvoL1/BXQttQJFoiF04j2jUvZ282NtW0W3gnm2AAwS9PCOQ50AjUpEOMiZPLI0kZrrTrqrd+T8P9YY/9Uf91q3Wsc7At3sTafF371prS3cqrnBViQzM3hOsa8a2OqLhu1JX597UlJ3lsgcSlqJ9Go393ZGJuoqHuu6H57OczZtB4eunATpTPtf3Kx9zaaYvC2TeXIoGTUqyyDmXTQg6Gqze2Vt54H2S4OMHu15+ZPCrNIAorq4PEQMiMc10eQ8u/uTPaj4bB4T834URSLYYjM9wjUGOLSZkaZekVD3H2OyYMYhwD3rswU8XA8pnLodajYjsX2tdsvfuqpdQCto3AbjDnlA8KxxiRXB722LNtLL4O7lRMifmHJCgR7S6HrU5tVoj4kwTNOzGggDnqoWxt8btzFIhCqjE+zIOgJXWeoFS+0DB2z9mcgrByXj+sZBHSBNLLPZ/tKylnFDCXWDMcqhGZwV5vbAzKDynp6VNxe7u18WmQ4G7lmf9kU1Hm5kVGbTVUHEBJhnMnJLrsfTfuUvbm4iLhQ2HHiZpEvJIGhkToefCu+62zGw+GIcgMSWZenADUacBNI8Bve+HHc4m22ZPCeTCOTK3Mda84veK7jCMPhbTlrmkDxO08gB7I6n6Va27rfHicDF/2Gn3qrKB/Xldrpuc1m9jb7XS4zKxt927WzJYakqQSANY9/Kpe9OyLNvCklrhcEkM7sxdidBB0iJ1485p3tHsExlnDWr1hxcxAE3bQIUqeI7tuDEDQzEnhPCo+x+yjaeOxKLjVaxZX2nbJMcwiqTLnqeHyqtilyYsXCIXtey3m9eWv65LW+xm6W2HhCxJMXRJM6LfuAD0AAHuq61E2Tsq3hrFuxZXLbtqFUeQ6nmTxJ5kmpdVXLRRRRQhQNrbCw+KULiLNu6o1AdQYPlPCk6dmWzAZGCse9Z+R0qz1yvYlU9oxUOcGiyaCKtcb9lbdhlRQqqpyhRAAjkBwpXgbgM22go4KsDwgiPnwqbjNq2zbYTyjgeelIwa8xxLHiKeN8ZB8D63WyGIuaQVU8f2CbODljevoCSQilTA6CVJgcNac7k9mmz8FiBdsi690AhGvEHLIglQAIMfImmt291Op5mmGxkl5HAD61eDi0mIxIjYBX1UOgDWWU8ooor0qyIooooQiivNxoBMTULEXs69CNf5VBNIU4mK+0ufEFlAPGdfPpXi5tMiAonQST1qMyE0oio2GxJYwY4VJqQbQiiiipQiivhNJ8dvNbVQUIYn4L+t+6hXaxzzQU7E7Is3GzXLNt26uisfiRX3CbMs2iTbtW0J4lEVZ+ApSd5g6ZQPzrCAAdJ6zyrxsjFnvVQsSomAY9r8R0q2Upvs7qJPJWOiiiqrOiiiihCK5YbFLcUOjBlMwR5GD8661W9jt9mxt7DH2Ls37HvP51B6HxR0NQShWNzAPOq09wsZbjz/AHe6rNS7a2FUI9zgVUsY5wCfjXN4hhpJ2jIduXVOieGnVIrh1rzNQti7XXFWe9UFZYqAfKJPzqVdtTzivATscyQh+66bCHCxsoNy7mb5VOwpZGDDiIgcvfrrUa3ZyuJ5/M1PtWixAUEn6evSqMzF4yb8utp0jhVclacPczIp6gGulRdm2GS2Ax1+g6TUqvqELnOjaXijQvxXCdQJpFFFFNVUuxWKk+FiI92v41F7zr7jUnEspPhBn3RUK+SFOnWlkqVExu27dpoZtdNImK6YLHI+qkEfQ+dZrtLaDBp4kkyep1/j+VPd1sUe9UjgQZ6Vw4+ISmRuZoyuNd66cmDa2MkHUK/275A00nnUzBmV1M/hUOyAT4jFMraACBXdauYV6oJooq6hK7m9GFUw19FPRjB+BrMdq7fUFiggkk8NBJn31b+0bdkXrDX7azdtiTHF0HEeZHEVjGD2nEo+qtwH6J6g1dtLq4NkfxfRaDuRiye8uMWOmVJOnUnX3D408XElWHKNapGDxDYZUTMGRvGrc8rTxHIg/Tzq3W/HBHMfhTF0ezHxO5rRLbyAeomvVQti3JsJPIR8NKm0grzbxlcQiiiihVRSjePAF0W5b/2thu8t+ce0voyyPhTeioOqFyw2IDorrwYAj0NQd5r2XBYg9LT/ADUivWzWyPcs/onOn6jk8PRpHwqDv3cjZ9/zUD4sBVXH3SVB2VW3Mw+XBJAiSx9fER+FWO3s5ihaDpwHUc6+bhYVTs+wSAT4iPexqzVwP9kZM8ySO3/P6WlmILWABVEJPGrNgrYCAgASATHMxXO9stGM8D5fuqUiQAByp/DOHOwjnZqPeiaUPApeqK8u4AJJgDUnoKU7O3sw95VIfKWc2wr6NnAmI8xrPn1ruUlNjc4WBonFFFFQqJbjvayqvvA193IVCIbhTrFBspy8fhS+5hyoE8TyFUIUqn7T3MLuXtnLMkg8J5xUzYG7osSSczR0Gg8vOrG6RpXqzYlWI4g/KKyNwsbX5wNU8zvLchOi4qhHPTz/AApnhFIXjI5V5weqwdYP+dSAIrY0c0hfaKj4naNu2yK7qrXCQgJjMQJMe6qJhe1UPicmQd3mCTPMuRmGvs5Y95oc7KiitCIr8/8AaVuqcHiyUB7q4S1voP0l930Ir9AKwIBBkHgRzFLtvbAtYyybV5ZU6gjircip5GrJkUmR1rCrjFsLZuLr3RKuBMhW1B9AcwPrVu2DimYKBrIHx4R9asuxezK3hyfzzsh+6QB86m7j4FLdu4mRQ9q66EgawDoZPURVzIAQOq6r+INykAWnmysOUsqp0MSfInWpdFFUXGccxJKKKKKFCKKKKEJJt293N7D3+C5u6uH+rc4E+jAfGoXaQ8bPuebIP8Qqbvphe8wF4cwuYeqkH8Kqm8e2e/2JbcnxFkV/1lkH4xPvrPK6g4d1pbjoQrVuSsbPw/6n1JNPKUboj/QcP/ZrTems+EK42RVd25vYuHum06NBWcykTBnUDnEdasLmAYE+XWsp3q3pN4m3iMN3bITlIci4vxWCPL4HnTmNsrpcOw3byURYG+tEd6ibC3ue2tyw9wvauI6oWOqPBjU65T0PUUm2A4OIzExJEHprPyFJdpY3KZI1OkDmeGlJ8Pt3UiVI5wwJiOlPc5rTS9FJJDC8tGhPq1ulveS5isSgtsyW8wKxp4AZLN6gcDpVzs4xHJCurEcQrAx8KwvZW2NDLMWIgKvTpA4/y6Vo+5mNsJC+IXXgHMNP1RBPzqHsBbY5LmY7BtEeaPYcgPqVc68OBImJ5V7pdty93doXP+G6Mf1cwDf4Sayk0F58qUMN4y3yqJg7xGIuWuQRHH94uDP7IplSnZQz4jEXeWZbS+lsHN/jZh7qqdCEJqBX2il28O1DhsNcvAA5BOvDiBrqKYBZoIVa7RFQPh7jupVGIe0Wh2V9M1sfpLB9RI8qzRcHatPeUudHyq4HhRDoWE6lohVHKZ5Vbdsb0YfHE274AQCbV1kaVdoA0DDKAJmSZJFIMRgsj3FQi6hIaST4mBJ1HskDStAwxcQCntHIrW92dorcw6ZRlUeBAZkqgAHECdI4aU4qkbm4RyUzXcxUEsQBJaQGEtxUnSQOXKrvSpGhrqCSd0Uh2ScuOxafpd3cHvXKfmtPqQeztXTg+HE+q3D++s8nI9/9KE/orlib4RSx9B5kmAPea6CmIX2iiihCKKKKELhjrOe06/pKw+IIrDf6TjBvhyf98rKP7rBvotbzWA7z4TusXdXhFwxy0LGsWK0o+ISZVtO63/orH9mtNaV7r/8Ao7H9mv0ppWqP4QnLlii2Ru7ALwcobhPKY5VkO9ODxRcfai5Y+yC1vL/dVJMceVbHVG7RdjnJ31oObjMAx9pVQKSTEeQGpiTWiM0V1uFTtjlyuA151r8+SxneDZzxAnnoJJ1BHy41VcDshxcGkxy1Eg8zI0X90VsOB3eLWrhMkhSXc6x0E9ZjSowwCLckDRFT6n/KmuhzG12J8DHPJmvZQ93MK1seEqRpKsCsjl4l1rUN1MThiwHdhL3KSWn9Ungfn61ULeHlgoXUmAvnPCOs1dt19moyh3s5LiGJIZZ00McJpkgDWV+UviBY2GtfI/cXsrNSregThLg6gD4kCmtIt8sSFwzDm3D3amue800ryjtl92dtj/V63uJVI9XXwx72+tMdlYPurKJzA8R6sdWPvYk1S93sXmtiweH2pP2SC/8A1L86v9Lidm1Q3ZFQduZvs13IodsjZVIkMY0Ec56VOqJtPZlvEWjburmQ8RJGo1BBGoI608bqVhtvEWQsHKjxCq6kjQz47cEE5tdT8a52b3iRLtxlhc2aCVzBfDoqkwW014AmusOl+9Oa0tuUYgqTGYZyrEHxlQPENfSvmyE7wwsrb07svrmBH6X3Ry9BXTLtb5et1oWkbgY5mBQIAqyHgEww4Q3DX569KutVbdPda3aW3fXOr5TOphlI0DKeP6QMA61aawTEF+iQd0Ugvf8A7S3/AMu3/XT+q9cYf0r+rhtfe7furLLsPEfdQpG0MTnxdmyOCzdf3AhB8ZPuFOapu7GL7/HXbvUMV8lBCr8p+NXKpjOYWqtN6oooopisiiiihCKx/tJwEYxzHtKrfEQfmDWwVn3adhYe1c6gqfcZ/GsmLH/HfRLkGitG5tzNgMOf/bHx505qtdnt8NgEA+4WU+5ifoastPiNsB7lcbIr4yyIOoPGvtFMUqBtHZgfDvaQKmYaQIAMgjQelVTG7mqLli2Gg3ARcbqU8Wg9CQPQVdMXi1trmb2REnpJiT5Uv2wPz2FbpdI9zW3FBlc0aH1stUWLliFMPevWK3bsXLq3SkOpBkEiSpBGaOPAU0ooqbSHPc4AON0iqj2ht+bt+ef/AKat1V7ffBZ8PmHFDPuIIP4UqUWwgJTtlTN2L0Y210YgkeeUj8a1Ssa2Ri8mJsP0ZZ+MVstZsIfiHeojOiK+MJEGvtFbVdZj2olcM2HWwiW8/eFsqgBtFAmInjNIdzLrX8UttgMgvTlI8JMZpC8OGh/nVh7ZrEjCv0Z1+IU/gaSdlljNjQeQzsfgQKwTTydp2d6GvwozG6WzUUUVvUoqh7xbR7u/jGHHu7VpfVpY/I1fKyPeLFZ8Zd6d60+iAJ/4mseLdTRXMqHGgnm41zLiMo5gj3Ks/U1oFUDs+sTeZ/0UPxdh+C1f6Zh/hVWbIooorQrori2LQGC6g9CwrtVa2ps9VumANdToOJn+dQTSE/GNt/pr+0P31Wd/7S3cKChDMjAgAgmDoeFerVoDhHuqSmH9KW8B7S081BbeiUdm9/Il1H8IlWGbTUgg8fQVcxiU/SX4ikvdDqPlXO8wFREBG0N6KQ2tLVg70dR8a+94Oo+NUDbO8HcxCA+v+VK7W97t/u0HoGNDp2N3WmPCSyC2j6rSNsqGw90HUZDPpFVbYe1TeGGtMZuWrpB6lFtuVb8P51Fs7zXGstbyqAwIJAadfU9K8bGwjWbvfLxiDm4QRHrNY3YuNzhl+yHYOVp1r5rQ68G8o4kfEVUTvfdMgqg4iQD/APaqrd2cdSbjST8f41rpPD2iwEpjWuNE0tX+0L+kPiKh7ZdTh7g0MjqOZrHduYg4Z0TMWLAnXoDE6V6we2j1+tZPaL5LWcGK+JfHtMpGhkExoeRrasJiA1tGkaqD8RWXbNxLXCQusanXgJiYNTrdy4OAJ6aj6UmI9m4u6pbcGB/ktJBr7Werjbo+63oP8q6XNuXLftBgYnjrB8ulahNfJS7C1/kuna7ZnCWj0vD5o9J+x/CfnLz9FA+J+mlSN58Vcv7PLsDlF1MubnowMeXKa6bjYtMHgrt5+Er7zB08utZCc2KaPXNY3tyuWjV8msg2pv73zFhJAn77ARpwAOlLn3hhQSxCSJgk8fZmeWaJHnxFdx+FcyMvPJZvaG5qW4M0Ak8BWIXbma47dST+0Sfxrnb7RLgtsWkkeAgBgQzHKGAmGWeUa+oIqdb30cmAlo8spVifeZEfL0rz8zpZSPd0Hf8A0nSOhr4/oVpe6Ozu6wynm8E+kQP486d1S8DtJ+4Fy6Mpb2FTMzEdconjx9Ik11feW2jBXF9C0hT3bnORqQMkkNGsMAY4cKdHinbBmydkAA1VvopJsvbqvlAOdDweecnwkHWdPdzp3W5rg4WFQ6LzceASeAEmqtdvlmZgykNrqeHpBp3t8n7Ldj9A/SqRsLBK47xlBLEwDEZNQNOsinBoylxKW5xBoKwWEP6Q90D51LWyPX11pRidnIyxlAJgAgQR6e6qti7DW3Kk8OfWmRQCXZ1eSXJN2e4+qvWJtdAI56UsxaATEj00+XCq+b9s2QNe8169eMzERVcxRdmAGpzDQnSAefQRxq/sJIPvbd39qG4oWNPr/SZ7YuNmIJzD7ums/SouAt8dOMcqh3cVlvITzcSeoYHlyHQchVtwnCvP4y4wvQYSf3PBccEpmnbPFtvIaCuuz7Yia9bTaLR89K5EEoDgK5hWmmsJCt6SBzOtdhYJK+tQwnj9BVl2TaiWP3VA+PGvXYiWotlwonkPtZRvdfz45x/wwqe/ifr8q9YI6VMvbUW5ibrG1abMxILICSDBEnTWI+nWpuGxtuTGGsiOEhjw4aTB168dOlctoJXWdKALKYbp3I77+zHyYe+mgxyKPEdOetQMDjE7u5ktJbAQwy8ZJEgsZOsaD0pFiL3PjUu93ROw/vgkK3Ybbtl3CK0sZ8hpxr7tnZoxBEXFWFC668z5+dZ1gb4OKXM2UHQFjA4czy1/CrwmzBlkMjEAkAESx4gCeZoZPJE62NJ9d6MTBE8APdSfLsg3MAMMXUkMGDDhA8pnrS/ePdfPgUwwuhCbg1yO2bSIhdfea47N2M4AYPlLCcuYZlJEwYaNPKnWHW5wMz66fWqe0VKJXscHeBWZ2Fi2a8EKqYfsdvIdcRZjmIYVD212b38Pa7zvrL2wQHBzaqxiIiD8q0b7E5g51XyJHD61X997+TCspYSxXQMNYIPXyrdJxabKRlIvnWiRhsBFJMxl3ZCzvG7DtgSxcez7GUg+IELLajhxJJ86cbD2QCM2jgaZeAnzYST7xSjFMSdSfKNKn7FtMWjUA8TMcOlccTOql6iTgeFDe0LRf0+Sv643MgvWpBByXFIEwCNI8pnTQg+lItv7XvFmUK1xfC7FUK92VPNoAYke/wBa7bLxiBsQrBijFA0CRm7vxTGo0y6ipt5r7KbGd3QkqCqyXssJDG5ouklSZBIHXWmxSGIFrttweq8pioQ9xDDtoV43YfvkzAnK75rZ1MhXcAz1yiNelaJVK3Z2R3T27cytsELlMLlGo8E6DUjWrrXUiFDx1VXMyBoO9LxftBlZTwYEH0Iisx2bdbC3nsXJAzEK3n+5hB9a1Gq/vPuwuIhwSHUco8Q/fWqN4ALXbFIe0mi3cJdhcRnkcCNPQ1V9q3811ui+Eeg0pzhiRKsxP6QKEMPKQZFRbe7YPC8D7v8AOnYaSNjiXH7pE0b3AABJXMCTXzDC2LbNMkzn8h0H8fWnWK2R3iZO9GkT4CCQOHOkGP2DkM9/l/u/561olxMT2Zc1Hz/SXFA9rrpV3bjEyecg+hhj8pj3Uwwe8N7KpzcR0FK9r4QHjdJ15Jx95NTcDsi6Lafm2jlI1IMkGOhrmSGJzadXrxW5okHwqy4DeS8REgR5Dn7qkYrbtx8qmOZ4RSvZ+zbg4ofganX8Mw4qw9QfOs2Dgw75RQCriHyBm5Xm1ijJPu4Ux2jtO6MJeKNBIKrIjWMvHj1qHg1MgQeP4fyprtzd+5cwrhQ0oueFMFoMkDziT7q6mN7MDKALWXD2SLWa2sNdtG3KliUVWgEgsNNDH8THnTrBW3B8SsCTHA8Zj8Km7s34MEXP/k/A8x++rDg9oXDfyE2zbEklSJEcmE6GSPhXHBC7FHe+9JsOsre04254cfFpAjX15Ujx0+c+QrTLirx/H31VN6toFYWy1vOT4lYiQDEGCdKq9gT8PMboBZ1j8I3DIwE6aMPTX1plhtkXGRHW7aIuewpdgx9BkPLXjyqVvNjx9nJUh2Iy+Hm7aRpy/Cpm6WFy4W2rqPzTDK7yIBkHL1JJ05aGmMmkgaTGddfsiRrJ31INv3SkYfdzGJbD/m44x3pBHn7FTNnXcQ2iuNIJHeHSeGndzr++rDZTwMcnBI7yeQacse8mu2xsCqXFKn2kUsFHhkLHinWY0j0rU3iEzoWO676DuWAYKDtXtcDQojU9/iklvYuIcH88sgwAXuGfTwcJqkbfuXLWPhmW4UABAJghvFz+9w8vjpstqwy52dtCfCOEDSKwra9y5dxd27o6XLj906nMGK/cMcHyiQDExT4cQZgY8SfdI6Aeeiq+FuGcJMNebrZPkrCzW7sFWho1Uq0n5QT76Y4PG2rSwryx0kqyhZ/TJHhE++qxstWJIjhA6zP0qw7NwWrq6+0IGvu6a8aaOCYeswcforyf6jxZb2ZA+RVv2Ns8IAqyeJJ6seJJ6k/CmuGurb7xCYXKXHAQODgehg/3qSbO2wlpLYuOouFUGTUkkgAaDhPnU/aEMPMfvEA+vOudLE17CxcyCXs3Z3Hc6/v8pvuiS4Zyc3IHKByEx5AiPcasdL9h2StlZ4nU9aYU0LpSG3EooooqVRVfejDr3qtADFdSNJ159agi2DxE+tFFZ3bpw+FcMXhljh9arW1EAmBRRVHEqwCR7GQNj8OGGYG6gIOoInhFaTvgoGJSOaD5OQKKKViP4Srw/wAgXLZjeI+ledvHRf45V8ork8M/nHrqrYv4VF2Us3V/jnV42dxf3fjRRXdd/OPXVc6PZZPj8KtrH3Vtyqi48KGaBr0Jim4wFs90pRYLGdInwk6xx1oopR3K6INDRNVshAVUQoOg6SAaq+28BbBtjIPG/i6tox1PGJooqzghhPrwVb2n4LihYWWMwI5VesXaCrgwBo+HJadZOZTOvmT6UUVZgBJBVnkhjSF1wYmzcY6lB4T0zEzHrAqx7NwytbtyONsE8tYHSiiohAOEZfVZpCRiXeA/Ki426TaxEmcpIWeXhB+tfnLd0/6w7r/dtcYMnFTlzFZHMggEGvlFNr3T5pLXG1rWKsqMHZuADOO6Gbn4hrPX30mxmKYtYXMQHDZo0mB1GseVfKKvwVx9mkHelcV+IHnRXjdbxYuzOv51v8NtyvwIBrSrqDKf1h81r7RURfCVzgrjhx4F9B9K6UUUxdY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888"/>
            <a:ext cx="3410694" cy="348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5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3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Слова-спутники </a:t>
            </a:r>
            <a:r>
              <a:rPr lang="en-US" sz="3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прошедшего  </a:t>
            </a:r>
            <a:r>
              <a:rPr lang="ru-RU" sz="3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времени: </a:t>
            </a:r>
            <a:r>
              <a:rPr lang="en-US" sz="3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en-US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yesterday  - </a:t>
            </a:r>
            <a:r>
              <a:rPr lang="ru-RU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вчера</a:t>
            </a:r>
            <a:r>
              <a:rPr lang="ru-RU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the day before yesterday</a:t>
            </a:r>
            <a:r>
              <a:rPr lang="ru-RU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позавчера</a:t>
            </a:r>
            <a:r>
              <a:rPr lang="en-US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ten days ago – </a:t>
            </a:r>
            <a:r>
              <a:rPr lang="ru-RU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десять дней тому назад</a:t>
            </a:r>
            <a:r>
              <a:rPr lang="en-US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 week ago</a:t>
            </a:r>
            <a:r>
              <a:rPr lang="ru-RU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ru-RU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неделю </a:t>
            </a:r>
            <a:r>
              <a:rPr lang="ru-RU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назад</a:t>
            </a:r>
            <a:r>
              <a:rPr lang="en-US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 year ago</a:t>
            </a:r>
            <a:r>
              <a:rPr lang="ru-RU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ru-RU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год </a:t>
            </a:r>
            <a:r>
              <a:rPr lang="ru-RU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назад</a:t>
            </a:r>
            <a:r>
              <a:rPr lang="en-US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last week</a:t>
            </a:r>
            <a:r>
              <a:rPr lang="ru-RU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ru-RU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 прошлой </a:t>
            </a:r>
            <a:r>
              <a:rPr lang="ru-RU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неделе</a:t>
            </a:r>
            <a:r>
              <a:rPr lang="en-US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last </a:t>
            </a:r>
            <a:r>
              <a:rPr lang="en-US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month</a:t>
            </a:r>
            <a:r>
              <a:rPr lang="ru-RU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ru-RU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прошлом месяце</a:t>
            </a:r>
            <a:r>
              <a:rPr lang="en-US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last year</a:t>
            </a:r>
            <a:r>
              <a:rPr lang="ru-RU" sz="3200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ru-RU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прошлом </a:t>
            </a:r>
            <a:r>
              <a:rPr lang="ru-RU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году</a:t>
            </a:r>
            <a:br>
              <a:rPr lang="ru-RU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last summer - </a:t>
            </a:r>
            <a:r>
              <a:rPr lang="ru-RU" sz="3200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прошлым летом</a:t>
            </a:r>
            <a:r>
              <a:rPr lang="en-US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i="1" dirty="0">
                <a:solidFill>
                  <a:srgbClr val="0070C0"/>
                </a:solidFill>
                <a:latin typeface="Georgia"/>
                <a:ea typeface="+mn-ea"/>
                <a:cs typeface="+mn-cs"/>
              </a:rPr>
              <a:t/>
            </a:r>
            <a:br>
              <a:rPr lang="en-US" sz="3200" i="1" dirty="0">
                <a:solidFill>
                  <a:srgbClr val="0070C0"/>
                </a:solidFill>
                <a:latin typeface="Georgia"/>
                <a:ea typeface="+mn-ea"/>
                <a:cs typeface="+mn-cs"/>
              </a:rPr>
            </a:br>
            <a:r>
              <a:rPr lang="en-US" sz="3200" i="1" dirty="0">
                <a:solidFill>
                  <a:srgbClr val="0070C0"/>
                </a:solidFill>
                <a:latin typeface="Georgia"/>
                <a:ea typeface="+mn-ea"/>
                <a:cs typeface="+mn-cs"/>
              </a:rPr>
              <a:t/>
            </a:r>
            <a:br>
              <a:rPr lang="en-US" sz="3200" i="1" dirty="0">
                <a:solidFill>
                  <a:srgbClr val="0070C0"/>
                </a:solidFill>
                <a:latin typeface="Georgia"/>
                <a:ea typeface="+mn-ea"/>
                <a:cs typeface="+mn-cs"/>
              </a:rPr>
            </a:br>
            <a:r>
              <a:rPr lang="ru-RU" sz="3200" i="1" dirty="0">
                <a:solidFill>
                  <a:srgbClr val="0070C0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sz="3200" i="1" dirty="0">
                <a:solidFill>
                  <a:srgbClr val="0070C0"/>
                </a:solidFill>
                <a:latin typeface="Georgia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8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5" cy="1584176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Say what you did yesterday.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6820"/>
                </a:solidFill>
                <a:latin typeface="Times New Roman"/>
              </a:rPr>
              <a:t> </a:t>
            </a:r>
            <a:endParaRPr lang="ru-RU" dirty="0">
              <a:solidFill>
                <a:srgbClr val="FF682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126" y="278267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/>
              </a:rPr>
              <a:t>Example: </a:t>
            </a:r>
            <a:r>
              <a:rPr lang="en-US" sz="3600" dirty="0" smtClean="0">
                <a:latin typeface="Times New Roman"/>
              </a:rPr>
              <a:t>Yesterday I walked in the park</a:t>
            </a:r>
            <a:r>
              <a:rPr lang="en-US" dirty="0" smtClean="0">
                <a:latin typeface="Times New Roman"/>
              </a:rPr>
              <a:t>.</a:t>
            </a:r>
            <a:r>
              <a:rPr lang="ru-RU" dirty="0" smtClean="0">
                <a:latin typeface="Times New Roman"/>
              </a:rPr>
              <a:t> </a:t>
            </a:r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49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55747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Глагол – связка </a:t>
            </a:r>
            <a:r>
              <a:rPr lang="en-US" dirty="0"/>
              <a:t>to be</a:t>
            </a:r>
            <a:endParaRPr lang="ru-RU" dirty="0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123728" y="1600201"/>
            <a:ext cx="2808312" cy="417095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ou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/ she / it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1600201"/>
            <a:ext cx="1522512" cy="35569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590728" y="1646670"/>
            <a:ext cx="4403639" cy="35105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wɒs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был, была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ere 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(были)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were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5771151"/>
            <a:ext cx="7571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/>
              </a:rPr>
              <a:t>Example: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</a:rPr>
              <a:t>The weather was fine last summer. </a:t>
            </a:r>
            <a:r>
              <a:rPr lang="ru-RU" sz="3200" dirty="0" smtClean="0">
                <a:solidFill>
                  <a:srgbClr val="FF6820"/>
                </a:solidFill>
                <a:latin typeface="Times New Roman"/>
              </a:rPr>
              <a:t> </a:t>
            </a:r>
            <a:endParaRPr lang="ru-RU" sz="3200" dirty="0">
              <a:solidFill>
                <a:srgbClr val="FF6820"/>
              </a:solidFill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98072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Simple                    Past Simple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8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1171107"/>
            <a:ext cx="4824536" cy="568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28695"/>
            <a:ext cx="8352928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/>
              </a:rPr>
              <a:t>Example: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crocodile  was green and strong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79" y="1171107"/>
            <a:ext cx="3345632" cy="172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5720" y="428604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Отрицательные формы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887" y="220486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was not = wasn’t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were not = weren’t [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wə:nt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7" y="1484783"/>
            <a:ext cx="798195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152" y="2954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/>
              </a:rPr>
              <a:t>Complete the text. Fill in </a:t>
            </a:r>
            <a:r>
              <a:rPr lang="en-US" sz="3600" b="1" dirty="0" smtClean="0">
                <a:solidFill>
                  <a:srgbClr val="FFC000"/>
                </a:solidFill>
                <a:latin typeface="Times New Roman"/>
              </a:rPr>
              <a:t>was</a:t>
            </a:r>
            <a:r>
              <a:rPr lang="en-US" sz="3600" b="1" dirty="0" smtClean="0">
                <a:solidFill>
                  <a:srgbClr val="7030A0"/>
                </a:solidFill>
                <a:latin typeface="Times New Roman"/>
              </a:rPr>
              <a:t> or </a:t>
            </a:r>
            <a:r>
              <a:rPr lang="en-US" sz="3600" b="1" dirty="0" smtClean="0">
                <a:solidFill>
                  <a:srgbClr val="FFC000"/>
                </a:solidFill>
                <a:latin typeface="Times New Roman"/>
              </a:rPr>
              <a:t>were</a:t>
            </a:r>
            <a:r>
              <a:rPr lang="en-US" dirty="0" smtClean="0">
                <a:solidFill>
                  <a:srgbClr val="FFC000"/>
                </a:solidFill>
                <a:latin typeface="Times New Roman"/>
              </a:rPr>
              <a:t>.</a:t>
            </a:r>
            <a:endParaRPr lang="en-US" dirty="0">
              <a:solidFill>
                <a:srgbClr val="FFC000"/>
              </a:solidFill>
              <a:latin typeface="Times New Roman"/>
            </a:endParaRPr>
          </a:p>
          <a:p>
            <a:r>
              <a:rPr lang="ru-RU" dirty="0">
                <a:solidFill>
                  <a:srgbClr val="FF6820"/>
                </a:solidFill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2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65" y="404664"/>
            <a:ext cx="90364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/>
              </a:rPr>
              <a:t>Расставь слова в правильном порядке.</a:t>
            </a:r>
            <a:endParaRPr lang="en-US" sz="3600" b="1" dirty="0" smtClean="0">
              <a:solidFill>
                <a:srgbClr val="7030A0"/>
              </a:solidFill>
              <a:latin typeface="Times New Roman"/>
            </a:endParaRPr>
          </a:p>
          <a:p>
            <a:endParaRPr lang="en-US" sz="4000" dirty="0">
              <a:solidFill>
                <a:srgbClr val="FF0000"/>
              </a:solidFill>
              <a:latin typeface="Times New Roman"/>
            </a:endParaRPr>
          </a:p>
          <a:p>
            <a:r>
              <a:rPr lang="ru-RU" sz="4000" dirty="0" smtClean="0">
                <a:solidFill>
                  <a:srgbClr val="FF0000"/>
                </a:solidFill>
                <a:latin typeface="Times New Roman"/>
              </a:rPr>
              <a:t>1.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</a:rPr>
              <a:t>Were   </a:t>
            </a:r>
            <a:r>
              <a:rPr lang="en-US" sz="4000" dirty="0">
                <a:solidFill>
                  <a:srgbClr val="FF0000"/>
                </a:solidFill>
                <a:latin typeface="Times New Roman"/>
              </a:rPr>
              <a:t>at  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</a:rPr>
              <a:t>they school yesterday?</a:t>
            </a:r>
          </a:p>
          <a:p>
            <a:r>
              <a:rPr lang="ru-RU" sz="4000" dirty="0" smtClean="0">
                <a:solidFill>
                  <a:srgbClr val="009300"/>
                </a:solidFill>
                <a:latin typeface="Times New Roman"/>
              </a:rPr>
              <a:t>2.</a:t>
            </a:r>
            <a:r>
              <a:rPr lang="en-US" sz="4000" dirty="0" smtClean="0">
                <a:solidFill>
                  <a:srgbClr val="009300"/>
                </a:solidFill>
                <a:latin typeface="Times New Roman"/>
              </a:rPr>
              <a:t>summer  </a:t>
            </a:r>
            <a:r>
              <a:rPr lang="en-US" sz="4000" dirty="0">
                <a:solidFill>
                  <a:srgbClr val="009300"/>
                </a:solidFill>
                <a:latin typeface="Times New Roman"/>
              </a:rPr>
              <a:t>mountains  he  last   Was  the   in?</a:t>
            </a:r>
          </a:p>
          <a:p>
            <a:r>
              <a:rPr lang="ru-RU" sz="4000" dirty="0" smtClean="0">
                <a:solidFill>
                  <a:srgbClr val="800080"/>
                </a:solidFill>
                <a:latin typeface="Times New Roman"/>
              </a:rPr>
              <a:t>3.</a:t>
            </a:r>
            <a:r>
              <a:rPr lang="en-US" sz="4000" dirty="0" smtClean="0">
                <a:solidFill>
                  <a:srgbClr val="800080"/>
                </a:solidFill>
                <a:latin typeface="Times New Roman"/>
              </a:rPr>
              <a:t>last </a:t>
            </a:r>
            <a:r>
              <a:rPr lang="en-US" sz="4000" dirty="0">
                <a:solidFill>
                  <a:srgbClr val="800080"/>
                </a:solidFill>
                <a:latin typeface="Times New Roman"/>
              </a:rPr>
              <a:t>the in month park  Was he?</a:t>
            </a:r>
          </a:p>
          <a:p>
            <a:r>
              <a:rPr lang="ru-RU" sz="4000" dirty="0" smtClean="0">
                <a:solidFill>
                  <a:srgbClr val="00008B"/>
                </a:solidFill>
                <a:latin typeface="Times New Roman"/>
              </a:rPr>
              <a:t>4.</a:t>
            </a:r>
            <a:r>
              <a:rPr lang="en-US" sz="4000" dirty="0" smtClean="0">
                <a:solidFill>
                  <a:srgbClr val="00008B"/>
                </a:solidFill>
                <a:latin typeface="Times New Roman"/>
              </a:rPr>
              <a:t>in  </a:t>
            </a:r>
            <a:r>
              <a:rPr lang="en-US" sz="4000" dirty="0">
                <a:solidFill>
                  <a:srgbClr val="00008B"/>
                </a:solidFill>
                <a:latin typeface="Times New Roman"/>
              </a:rPr>
              <a:t>Great Britain Were last  they year?</a:t>
            </a:r>
          </a:p>
          <a:p>
            <a:r>
              <a:rPr lang="ru-RU" sz="4000" dirty="0" smtClean="0">
                <a:solidFill>
                  <a:srgbClr val="FF6820"/>
                </a:solidFill>
                <a:latin typeface="Times New Roman"/>
              </a:rPr>
              <a:t>5.</a:t>
            </a:r>
            <a:r>
              <a:rPr lang="en-US" sz="4000" dirty="0" smtClean="0">
                <a:solidFill>
                  <a:srgbClr val="FF6820"/>
                </a:solidFill>
                <a:latin typeface="Times New Roman"/>
              </a:rPr>
              <a:t>you </a:t>
            </a:r>
            <a:r>
              <a:rPr lang="en-US" sz="4000" dirty="0">
                <a:solidFill>
                  <a:srgbClr val="FF6820"/>
                </a:solidFill>
                <a:latin typeface="Times New Roman"/>
              </a:rPr>
              <a:t>in Were Moscow ago a  week?</a:t>
            </a:r>
          </a:p>
          <a:p>
            <a:r>
              <a:rPr lang="ru-RU" dirty="0">
                <a:solidFill>
                  <a:srgbClr val="FF6820"/>
                </a:solidFill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.xvatit.com/images/8/8f/22-11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2563"/>
          <a:stretch/>
        </p:blipFill>
        <p:spPr bwMode="auto">
          <a:xfrm>
            <a:off x="1137455" y="2780928"/>
            <a:ext cx="6987778" cy="39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5808" y="103272"/>
            <a:ext cx="5971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Whale</a:t>
            </a:r>
            <a:b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One, two, three, four, five,</a:t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Last month I caught a whale alive.</a:t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Six, seven, eight, nine, ten,</a:t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Then I let it go again!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253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4664"/>
            <a:ext cx="446883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920904" cy="259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0" y="3212976"/>
            <a:ext cx="2933292" cy="338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22" y="3629159"/>
            <a:ext cx="3184381" cy="255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05633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96160"/>
            <a:ext cx="3491880" cy="46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8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UFhUXFxcVFBUVFxQUFxcXFRcXFxUVFxQYHCggGBwlHBQVITEhJSkrLi4uGB8zODMsNygtLisBCgoKDg0OGhAQFywlHCQsLCwsLCwsLCwsLCwsLCwsLCwsLCwsLCwsLCwsLCwsLCwsLCwsLCwsLCwsLCwsLCwsLP/AABEIAQUAwQMBIgACEQEDEQH/xAAbAAABBQEBAAAAAAAAAAAAAAAEAQIDBQYAB//EAD4QAAEDAQUFBQUGBgIDAQAAAAEAAhEDBBIhMUEFUWFxgQYikaGxEzLB0fAUI0JS4fFicoKSssIVoiRD0gf/xAAYAQEBAQEBAAAAAAAAAAAAAAAAAQIDBP/EACARAQEAAgMBAQADAQAAAAAAAAABAhEDITESQRNRYQT/2gAMAwEAAhEDEQA/APDkoC5KAg4BOASgJwCBsJwCUBLCDoXQngJYQMhLCdC6EDITgE4hcAgZdXXVJCSEEcJt1S3VxaghITSFOWpjggiITCFMQoyEDEicUiBFy5cg5cuXIHgJ7QuATwEHAJ0JWhOAQIAlAToSgIEhKnQn0qJdO4ZnQIGMpkmGgk7h6oupZ2MAvODnasbjHMjLlKY6pALWSGnM5OcOJ3cEym2BOAG9YuTciQgH3acc3SfDCERTY10Ai7jiY7unyQj7YB7gnifkmstFQz3sk7Elqs90iBmPMZqL2J3Iyra2hjd+OMDCenBAG1HTqN6bpqEhdCNs721TBADjlG9QWigWkgrUrNgeExwUsJpVREQo3NRBam3EAxCbCnc1MhBEkUjgmFAi5cuQTgKRgSAKRqDmhPASAJwCBIStCVK1qCayWY1HBrRJPQcSToAMVZ1rOLoaz3G5fxu1eeGGA4K22NsyKWXee0OcdQzQcJJ8lMLHOOmQ6fsfBebk5O9O+GHW2adQDZLjhw1KrXPLjJ6DQDgN6tNsEF0DIZQhPYRE/U4ei3j4zQgGI8VM3BpOo/QJABLtIkjo2U1r5BG8R6LbKCs/E7vmoQVOKeA6eaQ0k2aLTKtwDVYXAy5nvNOZGh+CrGMVlZKDpDmZjznNp4H5KWrJsEQkLEVbaYDpE3XCROfLooXLcrFmkJCRSXU0tVRG8KBwRd1RVGygFcmFSuUZQNXJYXICwE4BKE5BwCcmyngIEhH7KsntKrGfmOPBoxJ8AhWDU5Dz4K62JTIZUqE95wDWnXvGB4keSzldRrGbrWgA0m3R3qzgG8GYgR/SPRRbUqhlNxEZ3GieAx5AR/cU6jXa0uJx9mwU283Z+AaSOazXaC2wxrZ/CXu4F5vR4YLy/O8npuWoraAD6hccmieZyE+qcSInfJ8Yn4oClWhpG+f/AJPqVIHE/Dr+676cZQZxB5HzwUlGhMc4UtCz91x4tHnKtrLZoZJ/MfUKXJccdq+pZTdaeEeBPyT6tklocOfir6jZg6iDxcf+rvin2Kw36d04EYt4xgR9blz+66/xs5TsuukweuS0OxdnEOywOGOAnQzpjhKb9nHszuxB6H9Uj9rRTLQYcIM7xhe8wD0V7qSTF237Ox9K/TPea4ktwnH3hhyn91m80+ta3XiZzMnn9SuojBdcOunHPvtHdXOap4TKi6OaBwUTwiHBQPQD1GqFwRD1E4II4XJ0LkBYSpEoUCKVqQMTmhApOmi1FgADKYMZ3yODB3el4+SzNJuIV2+phh/K3kPoeK58jpxjBXIpwc3unH+I3Wn+0eazu27Rec46Fw8G4fJWtprC80D8M9Q0QPMrNWyp5g/NZ441nUDqmPID5n4q1sOJg6A9MlStElHU3nHj+i62MRfUGi7UG6D/ANo+CKbUHs4jG84eF0+hVXYnFxfGrT5ElHWOzlxI4nzaPguOTviKoWi5Sa3eHfH5eas9mv8AaMN33mkubykyPIoavspzmgtGg8cZ9Ub2UsD2VSXNIBGvHP4rDrJZTLDdfUfTdgKjbw4OHvDriVW7R7K16bwWtvsOUbjmCtha7JQpubVeYumQBmSdAmut/tD94S1mlNs3o/jcPd5JLpMsd9MBtfZDrO1ntM3E4cgCgLLkVt+21lbUs7X0x7rpwJOBB3rE2RuC64XbhyTSS6muCkOSiK7OCO6oHtRSjcgDc1QvCNeEM8IIYXKSFyCUpzAmp7EDwnszxy1TQnBv189ygls7Zdwz/QI+k7EE9I8fgmWGwOc0kAAScScMATnwg+JTWPl24ZfXSVxzu3XCaQWyrE8B5iSfOFTWsiRG4eiK2hVwjU4nlP6DwVc50rphOmcqVmaMsrgCLyZQY26SRJOA3DjxPp4RMyAJhWkXOxrdQa7vEycNN/Fa6wVbOMQcTGeGQj0Xnn2pzACA0zhBaHDLLHNegbU7KsZZWWmzV/aAtvVKVwsZnBdSJALcpukYrlcNuuPLrpZ0rS0ZEZqxbJAIXm9K2vpvAce6YIPAr0nZBvUpXGyx6ccpYzW3qrpLmyXAYHd/Lu3k+CZ2Ko06tOobVTvBrXOe5zbvs3Xh7NrKgdLi4F5jCLojNX21LHeAgERu378MSorBs/eemnhvW8ctMZ4fX6hsOz5oPb+F03ZknAmJJzyCwbKF28IiCRHIletBgDVk7f2SrOLqjXUod3g0uIIkmPwwtcfrHN4x1RRXJV3auzlqZiaLyN7O/wD4yVV1KRaYIIIzBwPgV6HkDmko3sKIlMcEAhUFRGPCic3FAJK5FezXIImhOCa1OAQTU2yQBJJyWh2DZKbj7l4ASXkyP6W/i5+uSoacAAZ/m3Qtp2WpgMvHN8icoAALj/iOhXPOumEV+2LWYul5gYAA+oGCpGugEncfkrLbxHtCWgBriTGoOvTXqqms6Gnh9fHyXORu1T2p0uPh4IdEBkk9VCAu8cqNqiAwfwg9SkLcEbbKF6hSqt0Fx/AjDHr/AJBBUypSD9mnEC4D/d6Arc0LY8tAJkAAAQIaBlDch0CyGy24haezFcM729HHFL2hqCQ2MWmRxBk+sjkAth2Ntl5gE6eYWA21aL1Z0aQPCT/sFo+yVQgCEz8lb4/bHoTSl+ztOWCHukNBKCrbapsN0u72jQCT0AWN6dvn+llVbARzbHdY0uOkknkI6AR+8qhZXeS4OaGgHATLiN5jADGFt7TYw9rRphI3iF04v15/+i+RWWCjfbfdIZ+EZEjQnnuQO1qbKkMNNpnJpaHOPjkOOit9p2m4O6JODWtGpOACFo2Y0mkk3qr/AH3btzW7gNF2eZktodirPBJmm7OGOJ/6mQOizm0exVRrb1N4frdIuOjnJE+C9GNKXAZ6nkP1TbSy8SBkM+JOMeGPVXaPD6jIMHMZg/EKGpvXova7YAqNNRg+8aJ/mA0PHcvOn5KoZeXJkJUETSnhRBPYUBVBs9fmP1W/sFIMszf4mjnBc4nyA8VgbK5xcAJieOJzhbutaWtpsbPeusG+IaJnqB4rlle3XCdM1tUyQNxxVTaHzPTzyV1tIkhxygeJPFU1mxdB1IOO5Zi0DTwJ3/qEI+Z6o2uyCfrd8kPVaCJGa6xzp9itpYC04sd7w471LdGhwVeibOMQHDPoVaYrrZjwDiQOZCtKu1J+6s/3lR27Frf4i7JZipZR7QNJMXb2k64eS1+yKzKQhrQOWZ5nVcM9Tt6OPd6Uz9jVGnGTvPHUq57Ne0DiLuHHBGNtgOJRdhrtDpwjesXK12xxkvTSWWXNF89NyyL7PFvPszemNYLXYnXcMVcVtv0aQLi8Ec4Hifgqjs7WFWtVez3XOJGuv7qaunW9NZToyQScIjDWMvUrQdl9rPqPfSqm8Wgm9AGRAxjDGQfFUwf3JAxBy4jP4q17Nhoc50d557x5YAclrD15uSz5u1jSpj2xnG7lwO/wTLZUEOcdEfUo99zhq3z+oVLtcgNjQYu+S9Dyu2ezul5zOPQKJzYEa4k8zijqbLtJt7OAT1xj4KtLy+Tppx48kAlqGC8j2/ZRTr1GjK9I5Ox+K9etK8s7Yn/yX8m+gWolUEJU2EqIHClosJnhmTkOaHaURTqHCDEHPHDjgoLSy1A0iBJjM4x0y6YrQ16MNJJyGMxvg8eHRZewOvOuiY8zhjO76zV7tO0EtxwnHDINOQG+Vyvrtj4BtVSWvJmMmjrifIqopPh4jWB5q4e2acbwMOJMDHlqqK1iH9Yw8kxMjtrYOw3n1MeiAo03OMNBJ4Iza2bTvH18UXs2zPY0PumHare9RjW6rDTLDjgVednB7WqG1HFwzuuJIPQoW00g444FLZ9nVmEPZJAOYx54LOV3HTCay/xurf2aoVYDRcfHceP8XDIjzVBbLC+m648Q6Oh4g6hF7J7RC/7OoeRILT4Fa6s1lZjb4BIxaYlcbb49OMm+mHoUGGb1S6Rlhmd06KWyhjhBl2M+85kcIbxU3aCyUxVutww7wyicQI3/AKJdn7GYTIcZVl01jretK/a2yg2i58sEQA0ayYJ1JPEndC1/ZOgGUWXRmZP9v6LI9p9nOa+kL5LS4QNMMcltdmi7QAJIxDZGhKZXciZWdyQewG+8TrIHMT8Va7HJa/FVdJn3k6EDyEfBP2bbSXuJEQ4tjlgmHrhyeN293dlZ/aLLz6bPzOBP8rcVdWZ16nzCqKhJe6pu7jJ03nwleivPHW+pfN0e6Pe4n8qhqJ14AADE6DU7yVE6euvBAHaivJ+1D5tNXmPJoXq9qwB815Btyrer1Hb3u8AY+C0ivlcnXUiIrw5SA5KFpUrMM1FH2J0TG6J3E4H1V7tgYNA/OWAcGxj1kDos/YzJww/b9VabXrS9gnG60xjJNQSTPKPE5LnfXSeCnjuzoPMj94HCeCzduznqtDaKwLQ38LRnqcO8TzgAbgMFR2gFxk64ngNFMFyQ2p8tp8JHofmtDZdugMDXtkDXcszWGQ6o+AWiN2K1lJUxti8bYqdo7zHXHccQeYTKdOrRIDwbkxIxaeqpLPWdTMtJXoewbY2vZjTcJvCHLll07YWVMzZVntDAKjeThg4HgQhKljr2NwBd7WmT927IxudGEqlpbVqWOqadSSycHagcVtbNtOnWpQYc0+R+CzZqOm93pk+0d2HVnYOMBjQcyBAHzKpLHtt1MzdJ5FW3ahh9q0HENbh1cZPUBvgqj7NwWsZ1255XV6GVNoutL2EtuhuQmc9TgtlZKZLGhxwLpGkACAOOaouy9ge591lMuJ3D1OQ6rRdqKNWzNpgtaLwJBBvQREtOmoUsWZb/AF23drCz3AG3nOBjGAIIEk9VJ2dY5xN4yZMnKTqYWNNR9aoC4lziQBwG4AZBembMsIYGfmIl2BbyBBO4DmrhO2OTxeWS0tpsF48MMcdyq7TtBpcQ3EAmBxnGTz9NUm265aGtbF66bvAnAOjhieir7FTgQABxJkrs4LKkY5nN3wG4fXFc6ph3ct6iEfiIO4CfMKOq8nPAbh89FQDtOrDXY5AknlovIa7pxOuK9O7R1rtCocu6QOuC8ueZWmUC5LCVBWqQOUScEFhYR5/XwU9prXqpcdSGxP5WhvhghrE+D6+SSrhyxI8SNeR81z/XSDhULjd6nd9YKG0OkwMvXifHzUFIkDn9T9b1PQqCZOQx+Snipf8Aji4THBWeyezD3kS4NbqczHAK42PTDqTSMzi4ai8SZ5Y5q3q2xtCnIi9+EcVzuVdccJe2ftWxaLaJfTL7wq3MSCC2H4wRnLB4qOnaLrcGw4fiaS2dxIyKOtFJ1OzUw+QalQvAOBIDTjHN5QAYtyddudur0HFdznXnGXDCTuRVnqmm6WYB8cgZEjh8ig3CCimYiOoUyi45aqK1Oea7xVPeOfC7gABoIV/2e2EK57gJj3iDDRzMZ8BigKdUOuue1ri3A3mgnDAiSJGC9Q2M5nsWFgDWQCGtAAHQZK/O0uWlnsHZdOgyG4uPvOyngNwVZ2+2ea1jeWtLnsIqNAzwwfG/ul2HAKzpVZOBw9eSLccMFvXWmJbvbyfsDsn21UuMhjACSN5OAB6Le1XTVKJ2fsynZxUFMQHvNQjQF2g4bggKTu+SchJPJZxx1Gssvq7Um0n37TUdjDQKTd3dJLyON4x/Sp7LT4eaFsFWRebEvLqhY4gYvJcYnBwklHtrhvv03N3kAnrhK0yKDYCHrlECswtvNMt3gT4wgrRbG6Seh+SqMv23rRRLdSQPOfgV57WK13bi0TcbvJPgI/2WNrLTKO+uSQuQBpQkASoCqTu6Tw80jTh9Zn902g7DHHFLTOM6b/rVZbLexU9Bl4RkJEncJn5eCGdmJ1RVjqQeBz5b+iitHYj3gAYAyxgjqtvsKmDDnQTvIE/3LA2F5BkYkYEbxkt52ee0tDm4cFIlUf8A+g2gPqNYP/W2Z1BfBBHD3fEKnsNa/Ta7XI8xgfRWPbohlV7nESWscJ1wuuHGYKrtl0S2k0HAmXEbrxJjzQLaWaqOg/TwRNTJBvEFQ2MY+HDc7Drp8vBbbspVPsyJwbiOR08VgmmR59RiFo9j7QDC3cZa7k7I9DCsLXoezq17HRWJqAZlZ3ZFoutgq0pVZx104LSCatQkEx8/BZq21Pu3gZv+7Gnve8RybePRaFz1m9uWYiqHYXIho3OPvz0AjqpVgVrB7pEbpHkUZQMYCRw+SFpuIGeG5wvDxzCm9pGbSNxab4+aQrqtODfp4O/ENH8xv4oe0VgRIU5qTkZ+tyrbW+JVRhO1dovVo/KAOpx+IWfqlF7Sr36r3b3HwyHkFX1HLTLry5RSkQRJQEic0fXyCBzDh9clJqB+uPGEym7PwHXDNOa7l9fXko0leMt+HmJlFbMIvMnKYPW981CGC4TreAjhBx8ktjzPQ+DhHqsq0BpFhad4E8x3T5grb9m4LZGuYWZr0r9ma8Ztc/wLyfitB2Yd92ogPtlYGOrUqrhLiwtxy7rrww/rVWSr7tjlSOgLh4wR/iVnr0hVNmVEM9TVHIZ7kNkvQjbPVkR9Qq1zlJZ6gGPH1TRt6VsC0GowOO6Hcx88D1VvTq4rH9mNqNZ3HGA4x1/Cfh1WjbaMeKC3bWUO0KPtGxqDI5oSjXxjxKIFVVVS9haYIj0KYHRllq3TpuRu0XOi80Xh+Jm8bxxHmq2+HC8wyNRqN4IUU6q8fWaou0NsuUajtQ0xzyHmrSrUWM7cWvuNZ+YyeTcfWFqMsq2pI9VC8pjHQleVUJK5NlKgiTmiTCalQT3dx65RvTBn9aJWtwKWm2SOk8yf2UUW/Fn1u/VFbKoyCTvYJ5u/RRW+mA0EHEnEdM+M4o/Yzvu40dUaf7QT81lpf7IP3VRh/MfgtFsYXWrPbLME8/gFobO+EZR9piHMYHZOqATMFpuPg7uGO9ZK2MdRMOxGjgMD00Vj2+tUUmNBxL7w/oBx8SFSWO0e1s+BJLIa9syQPwuE5tPkQrroONuadVGbQCqx+BStciaHOqhdTqjGUHfSE80Rc0K8jlgtRsza15kT3xGeoylYay1ADmcdCPirCzWkscHNzCK9GpVYAjqpmWieWqzVl2wagkCBrw4SiqFtByOCKv3V1V20EOvNwdE8HRmD/EPTkmi0JlerOWenMafW9FDvtAInLeF552otV+udzRd65n1Wz2lamta5+kE+Gi81rVS4knMkk9cVqJTClvJpSAohy5NXIEXIttFu7zT22ZvHxRNhGHRE2ZvebzHkpvszRlM80jaWRGYPxWa1KJ2sO83jJ9FZ7PpQ2mNe874f7BVtsF5zf5fUx8FbWN3eO4AAfH0Ch+DbA6C4cfgFdWeqVU2KlJPNP2tXuU7oJvOkSMwNSFUZntHtT2tcwe60XW8d56n0Cq7NanUnh7DB1GYIOYI1Cshstm53j+iU7MZuPiVWfqOqVqVXvUzcdrTd/q7UcEI6Rmiv+NZ+U+JUn2QZY9TKL9QGwzl5fJF0LKTqR/Q4/BDV6LRlPio/tTm5ec/NDbQ2TY4dnUHVhHqm7SsfsiIcHAjMRgRmI+vJUX/L1NzDzbe9SlO2KhBBFODuYweBAwU0q8sNeMJVhQr3VnaVaQCEdZasnHPRBomWrXwCcLWqgPw3D1Qtqt4YOJyCLsP2st8gMaczLuUCPrgswjKzA4lxJk4lQupDitJtAkUhYE0tQIuSwuQFsKnahGqdhUZEtUjQh2uUrXIiYMJStqPachHMJgqJ5Mobq3sG02tHeBB5Sq+27Qc95dAAyaM4Ay+aGu7k1zSotu0n207h5rhb+HmhnMTbqqag0W/gnfbBuKr4S3UNQW97DoVE+i0qINUgCCJ1kG9RusnFFwkhQ2FpNc3iPBFU7TGh8kkJpCq7F1tpYQ1pneY9Aq57icTmnkKNyKiconFSuKicgYU0pSkVCLly5FTBPaVy5GUrSpWlcuUEzCp2BcuRHAJCzmuXIhCmkrlyimwuuhcuVClq66uXKBbqQpVyBhKjJXLlVMcVE4pFyCJxTCuXIphSLlyquXLl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xQTEhQUEhQUFhUXFxcVFBUVFxQUFxcXFRcXFxUVFxQYHCggGBwlHBQVITEhJSkrLi4uGB8zODMsNygtLisBCgoKDg0OGhAQFywlHCQsLCwsLCwsLCwsLCwsLCwsLCwsLCwsLCwsLCwsLCwsLCwsLCwsLCwsLCwsLCwsLCwsLP/AABEIAQUAwQMBIgACEQEDEQH/xAAbAAABBQEBAAAAAAAAAAAAAAAEAQIDBQYAB//EAD4QAAEDAQUFBQUGBgIDAQAAAAEAAhEDBBIhMUEFUWFxgQYikaGxEzLB0fAUI0JS4fFicoKSssIVoiRD0gf/xAAYAQEBAQEBAAAAAAAAAAAAAAAAAQIDBP/EACARAQEAAgMBAQADAQAAAAAAAAABAhEDITESQRNRYQT/2gAMAwEAAhEDEQA/APDkoC5KAg4BOASgJwCBsJwCUBLCDoXQngJYQMhLCdC6EDITgE4hcAgZdXXVJCSEEcJt1S3VxaghITSFOWpjggiITCFMQoyEDEicUiBFy5cg5cuXIHgJ7QuATwEHAJ0JWhOAQIAlAToSgIEhKnQn0qJdO4ZnQIGMpkmGgk7h6oupZ2MAvODnasbjHMjLlKY6pALWSGnM5OcOJ3cEym2BOAG9YuTciQgH3acc3SfDCERTY10Ai7jiY7unyQj7YB7gnifkmstFQz3sk7Elqs90iBmPMZqL2J3Iyra2hjd+OMDCenBAG1HTqN6bpqEhdCNs721TBADjlG9QWigWkgrUrNgeExwUsJpVREQo3NRBam3EAxCbCnc1MhBEkUjgmFAi5cuQTgKRgSAKRqDmhPASAJwCBIStCVK1qCayWY1HBrRJPQcSToAMVZ1rOLoaz3G5fxu1eeGGA4K22NsyKWXee0OcdQzQcJJ8lMLHOOmQ6fsfBebk5O9O+GHW2adQDZLjhw1KrXPLjJ6DQDgN6tNsEF0DIZQhPYRE/U4ei3j4zQgGI8VM3BpOo/QJABLtIkjo2U1r5BG8R6LbKCs/E7vmoQVOKeA6eaQ0k2aLTKtwDVYXAy5nvNOZGh+CrGMVlZKDpDmZjznNp4H5KWrJsEQkLEVbaYDpE3XCROfLooXLcrFmkJCRSXU0tVRG8KBwRd1RVGygFcmFSuUZQNXJYXICwE4BKE5BwCcmyngIEhH7KsntKrGfmOPBoxJ8AhWDU5Dz4K62JTIZUqE95wDWnXvGB4keSzldRrGbrWgA0m3R3qzgG8GYgR/SPRRbUqhlNxEZ3GieAx5AR/cU6jXa0uJx9mwU283Z+AaSOazXaC2wxrZ/CXu4F5vR4YLy/O8npuWoraAD6hccmieZyE+qcSInfJ8Yn4oClWhpG+f/AJPqVIHE/Dr+676cZQZxB5HzwUlGhMc4UtCz91x4tHnKtrLZoZJ/MfUKXJccdq+pZTdaeEeBPyT6tklocOfir6jZg6iDxcf+rvin2Kw36d04EYt4xgR9blz+66/xs5TsuukweuS0OxdnEOywOGOAnQzpjhKb9nHszuxB6H9Uj9rRTLQYcIM7xhe8wD0V7qSTF237Ox9K/TPea4ktwnH3hhyn91m80+ta3XiZzMnn9SuojBdcOunHPvtHdXOap4TKi6OaBwUTwiHBQPQD1GqFwRD1E4II4XJ0LkBYSpEoUCKVqQMTmhApOmi1FgADKYMZ3yODB3el4+SzNJuIV2+phh/K3kPoeK58jpxjBXIpwc3unH+I3Wn+0eazu27Rec46Fw8G4fJWtprC80D8M9Q0QPMrNWyp5g/NZ441nUDqmPID5n4q1sOJg6A9MlStElHU3nHj+i62MRfUGi7UG6D/ANo+CKbUHs4jG84eF0+hVXYnFxfGrT5ElHWOzlxI4nzaPguOTviKoWi5Sa3eHfH5eas9mv8AaMN33mkubykyPIoavspzmgtGg8cZ9Ub2UsD2VSXNIBGvHP4rDrJZTLDdfUfTdgKjbw4OHvDriVW7R7K16bwWtvsOUbjmCtha7JQpubVeYumQBmSdAmut/tD94S1mlNs3o/jcPd5JLpMsd9MBtfZDrO1ntM3E4cgCgLLkVt+21lbUs7X0x7rpwJOBB3rE2RuC64XbhyTSS6muCkOSiK7OCO6oHtRSjcgDc1QvCNeEM8IIYXKSFyCUpzAmp7EDwnszxy1TQnBv189ygls7Zdwz/QI+k7EE9I8fgmWGwOc0kAAScScMATnwg+JTWPl24ZfXSVxzu3XCaQWyrE8B5iSfOFTWsiRG4eiK2hVwjU4nlP6DwVc50rphOmcqVmaMsrgCLyZQY26SRJOA3DjxPp4RMyAJhWkXOxrdQa7vEycNN/Fa6wVbOMQcTGeGQj0Xnn2pzACA0zhBaHDLLHNegbU7KsZZWWmzV/aAtvVKVwsZnBdSJALcpukYrlcNuuPLrpZ0rS0ZEZqxbJAIXm9K2vpvAce6YIPAr0nZBvUpXGyx6ccpYzW3qrpLmyXAYHd/Lu3k+CZ2Ko06tOobVTvBrXOe5zbvs3Xh7NrKgdLi4F5jCLojNX21LHeAgERu378MSorBs/eemnhvW8ctMZ4fX6hsOz5oPb+F03ZknAmJJzyCwbKF28IiCRHIletBgDVk7f2SrOLqjXUod3g0uIIkmPwwtcfrHN4x1RRXJV3auzlqZiaLyN7O/wD4yVV1KRaYIIIzBwPgV6HkDmko3sKIlMcEAhUFRGPCic3FAJK5FezXIImhOCa1OAQTU2yQBJJyWh2DZKbj7l4ASXkyP6W/i5+uSoacAAZ/m3Qtp2WpgMvHN8icoAALj/iOhXPOumEV+2LWYul5gYAA+oGCpGugEncfkrLbxHtCWgBriTGoOvTXqqms6Gnh9fHyXORu1T2p0uPh4IdEBkk9VCAu8cqNqiAwfwg9SkLcEbbKF6hSqt0Fx/AjDHr/AJBBUypSD9mnEC4D/d6Arc0LY8tAJkAAAQIaBlDch0CyGy24haezFcM729HHFL2hqCQ2MWmRxBk+sjkAth2Ntl5gE6eYWA21aL1Z0aQPCT/sFo+yVQgCEz8lb4/bHoTSl+ztOWCHukNBKCrbapsN0u72jQCT0AWN6dvn+llVbARzbHdY0uOkknkI6AR+8qhZXeS4OaGgHATLiN5jADGFt7TYw9rRphI3iF04v15/+i+RWWCjfbfdIZ+EZEjQnnuQO1qbKkMNNpnJpaHOPjkOOit9p2m4O6JODWtGpOACFo2Y0mkk3qr/AH3btzW7gNF2eZktodirPBJmm7OGOJ/6mQOizm0exVRrb1N4frdIuOjnJE+C9GNKXAZ6nkP1TbSy8SBkM+JOMeGPVXaPD6jIMHMZg/EKGpvXova7YAqNNRg+8aJ/mA0PHcvOn5KoZeXJkJUETSnhRBPYUBVBs9fmP1W/sFIMszf4mjnBc4nyA8VgbK5xcAJieOJzhbutaWtpsbPeusG+IaJnqB4rlle3XCdM1tUyQNxxVTaHzPTzyV1tIkhxygeJPFU1mxdB1IOO5Zi0DTwJ3/qEI+Z6o2uyCfrd8kPVaCJGa6xzp9itpYC04sd7w471LdGhwVeibOMQHDPoVaYrrZjwDiQOZCtKu1J+6s/3lR27Frf4i7JZipZR7QNJMXb2k64eS1+yKzKQhrQOWZ5nVcM9Tt6OPd6Uz9jVGnGTvPHUq57Ne0DiLuHHBGNtgOJRdhrtDpwjesXK12xxkvTSWWXNF89NyyL7PFvPszemNYLXYnXcMVcVtv0aQLi8Ec4Hifgqjs7WFWtVez3XOJGuv7qaunW9NZToyQScIjDWMvUrQdl9rPqPfSqm8Wgm9AGRAxjDGQfFUwf3JAxBy4jP4q17Nhoc50d557x5YAclrD15uSz5u1jSpj2xnG7lwO/wTLZUEOcdEfUo99zhq3z+oVLtcgNjQYu+S9Dyu2ezul5zOPQKJzYEa4k8zijqbLtJt7OAT1xj4KtLy+Tppx48kAlqGC8j2/ZRTr1GjK9I5Ox+K9etK8s7Yn/yX8m+gWolUEJU2EqIHClosJnhmTkOaHaURTqHCDEHPHDjgoLSy1A0iBJjM4x0y6YrQ16MNJJyGMxvg8eHRZewOvOuiY8zhjO76zV7tO0EtxwnHDINOQG+Vyvrtj4BtVSWvJmMmjrifIqopPh4jWB5q4e2acbwMOJMDHlqqK1iH9Yw8kxMjtrYOw3n1MeiAo03OMNBJ4Iza2bTvH18UXs2zPY0PumHare9RjW6rDTLDjgVednB7WqG1HFwzuuJIPQoW00g444FLZ9nVmEPZJAOYx54LOV3HTCay/xurf2aoVYDRcfHceP8XDIjzVBbLC+m648Q6Oh4g6hF7J7RC/7OoeRILT4Fa6s1lZjb4BIxaYlcbb49OMm+mHoUGGb1S6Rlhmd06KWyhjhBl2M+85kcIbxU3aCyUxVutww7wyicQI3/AKJdn7GYTIcZVl01jretK/a2yg2i58sEQA0ayYJ1JPEndC1/ZOgGUWXRmZP9v6LI9p9nOa+kL5LS4QNMMcltdmi7QAJIxDZGhKZXciZWdyQewG+8TrIHMT8Va7HJa/FVdJn3k6EDyEfBP2bbSXuJEQ4tjlgmHrhyeN293dlZ/aLLz6bPzOBP8rcVdWZ16nzCqKhJe6pu7jJ03nwleivPHW+pfN0e6Pe4n8qhqJ14AADE6DU7yVE6euvBAHaivJ+1D5tNXmPJoXq9qwB815Btyrer1Hb3u8AY+C0ivlcnXUiIrw5SA5KFpUrMM1FH2J0TG6J3E4H1V7tgYNA/OWAcGxj1kDos/YzJww/b9VabXrS9gnG60xjJNQSTPKPE5LnfXSeCnjuzoPMj94HCeCzduznqtDaKwLQ38LRnqcO8TzgAbgMFR2gFxk64ngNFMFyQ2p8tp8JHofmtDZdugMDXtkDXcszWGQ6o+AWiN2K1lJUxti8bYqdo7zHXHccQeYTKdOrRIDwbkxIxaeqpLPWdTMtJXoewbY2vZjTcJvCHLll07YWVMzZVntDAKjeThg4HgQhKljr2NwBd7WmT927IxudGEqlpbVqWOqadSSycHagcVtbNtOnWpQYc0+R+CzZqOm93pk+0d2HVnYOMBjQcyBAHzKpLHtt1MzdJ5FW3ahh9q0HENbh1cZPUBvgqj7NwWsZ1255XV6GVNoutL2EtuhuQmc9TgtlZKZLGhxwLpGkACAOOaouy9ge591lMuJ3D1OQ6rRdqKNWzNpgtaLwJBBvQREtOmoUsWZb/AF23drCz3AG3nOBjGAIIEk9VJ2dY5xN4yZMnKTqYWNNR9aoC4lziQBwG4AZBembMsIYGfmIl2BbyBBO4DmrhO2OTxeWS0tpsF48MMcdyq7TtBpcQ3EAmBxnGTz9NUm265aGtbF66bvAnAOjhieir7FTgQABxJkrs4LKkY5nN3wG4fXFc6ph3ct6iEfiIO4CfMKOq8nPAbh89FQDtOrDXY5AknlovIa7pxOuK9O7R1rtCocu6QOuC8ueZWmUC5LCVBWqQOUScEFhYR5/XwU9prXqpcdSGxP5WhvhghrE+D6+SSrhyxI8SNeR81z/XSDhULjd6nd9YKG0OkwMvXifHzUFIkDn9T9b1PQqCZOQx+Snipf8Aji4THBWeyezD3kS4NbqczHAK42PTDqTSMzi4ai8SZ5Y5q3q2xtCnIi9+EcVzuVdccJe2ftWxaLaJfTL7wq3MSCC2H4wRnLB4qOnaLrcGw4fiaS2dxIyKOtFJ1OzUw+QalQvAOBIDTjHN5QAYtyddudur0HFdznXnGXDCTuRVnqmm6WYB8cgZEjh8ig3CCimYiOoUyi45aqK1Oea7xVPeOfC7gABoIV/2e2EK57gJj3iDDRzMZ8BigKdUOuue1ri3A3mgnDAiSJGC9Q2M5nsWFgDWQCGtAAHQZK/O0uWlnsHZdOgyG4uPvOyngNwVZ2+2ea1jeWtLnsIqNAzwwfG/ul2HAKzpVZOBw9eSLccMFvXWmJbvbyfsDsn21UuMhjACSN5OAB6Le1XTVKJ2fsynZxUFMQHvNQjQF2g4bggKTu+SchJPJZxx1Gssvq7Um0n37TUdjDQKTd3dJLyON4x/Sp7LT4eaFsFWRebEvLqhY4gYvJcYnBwklHtrhvv03N3kAnrhK0yKDYCHrlECswtvNMt3gT4wgrRbG6Seh+SqMv23rRRLdSQPOfgV57WK13bi0TcbvJPgI/2WNrLTKO+uSQuQBpQkASoCqTu6Tw80jTh9Zn902g7DHHFLTOM6b/rVZbLexU9Bl4RkJEncJn5eCGdmJ1RVjqQeBz5b+iitHYj3gAYAyxgjqtvsKmDDnQTvIE/3LA2F5BkYkYEbxkt52ee0tDm4cFIlUf8A+g2gPqNYP/W2Z1BfBBHD3fEKnsNa/Ta7XI8xgfRWPbohlV7nESWscJ1wuuHGYKrtl0S2k0HAmXEbrxJjzQLaWaqOg/TwRNTJBvEFQ2MY+HDc7Drp8vBbbspVPsyJwbiOR08VgmmR59RiFo9j7QDC3cZa7k7I9DCsLXoezq17HRWJqAZlZ3ZFoutgq0pVZx104LSCatQkEx8/BZq21Pu3gZv+7Gnve8RybePRaFz1m9uWYiqHYXIho3OPvz0AjqpVgVrB7pEbpHkUZQMYCRw+SFpuIGeG5wvDxzCm9pGbSNxab4+aQrqtODfp4O/ENH8xv4oe0VgRIU5qTkZ+tyrbW+JVRhO1dovVo/KAOpx+IWfqlF7Sr36r3b3HwyHkFX1HLTLry5RSkQRJQEic0fXyCBzDh9clJqB+uPGEym7PwHXDNOa7l9fXko0leMt+HmJlFbMIvMnKYPW981CGC4TreAjhBx8ktjzPQ+DhHqsq0BpFhad4E8x3T5grb9m4LZGuYWZr0r9ma8Ztc/wLyfitB2Yd92ogPtlYGOrUqrhLiwtxy7rrww/rVWSr7tjlSOgLh4wR/iVnr0hVNmVEM9TVHIZ7kNkvQjbPVkR9Qq1zlJZ6gGPH1TRt6VsC0GowOO6Hcx88D1VvTq4rH9mNqNZ3HGA4x1/Cfh1WjbaMeKC3bWUO0KPtGxqDI5oSjXxjxKIFVVVS9haYIj0KYHRllq3TpuRu0XOi80Xh+Jm8bxxHmq2+HC8wyNRqN4IUU6q8fWaou0NsuUajtQ0xzyHmrSrUWM7cWvuNZ+YyeTcfWFqMsq2pI9VC8pjHQleVUJK5NlKgiTmiTCalQT3dx65RvTBn9aJWtwKWm2SOk8yf2UUW/Fn1u/VFbKoyCTvYJ5u/RRW+mA0EHEnEdM+M4o/Yzvu40dUaf7QT81lpf7IP3VRh/MfgtFsYXWrPbLME8/gFobO+EZR9piHMYHZOqATMFpuPg7uGO9ZK2MdRMOxGjgMD00Vj2+tUUmNBxL7w/oBx8SFSWO0e1s+BJLIa9syQPwuE5tPkQrroONuadVGbQCqx+BStciaHOqhdTqjGUHfSE80Rc0K8jlgtRsza15kT3xGeoylYay1ADmcdCPirCzWkscHNzCK9GpVYAjqpmWieWqzVl2wagkCBrw4SiqFtByOCKv3V1V20EOvNwdE8HRmD/EPTkmi0JlerOWenMafW9FDvtAInLeF552otV+udzRd65n1Wz2lamta5+kE+Gi81rVS4knMkk9cVqJTClvJpSAohy5NXIEXIttFu7zT22ZvHxRNhGHRE2ZvebzHkpvszRlM80jaWRGYPxWa1KJ2sO83jJ9FZ7PpQ2mNe874f7BVtsF5zf5fUx8FbWN3eO4AAfH0Ch+DbA6C4cfgFdWeqVU2KlJPNP2tXuU7oJvOkSMwNSFUZntHtT2tcwe60XW8d56n0Cq7NanUnh7DB1GYIOYI1Cshstm53j+iU7MZuPiVWfqOqVqVXvUzcdrTd/q7UcEI6Rmiv+NZ+U+JUn2QZY9TKL9QGwzl5fJF0LKTqR/Q4/BDV6LRlPio/tTm5ec/NDbQ2TY4dnUHVhHqm7SsfsiIcHAjMRgRmI+vJUX/L1NzDzbe9SlO2KhBBFODuYweBAwU0q8sNeMJVhQr3VnaVaQCEdZasnHPRBomWrXwCcLWqgPw3D1Qtqt4YOJyCLsP2st8gMaczLuUCPrgswjKzA4lxJk4lQupDitJtAkUhYE0tQIuSwuQFsKnahGqdhUZEtUjQh2uUrXIiYMJStqPachHMJgqJ5Mobq3sG02tHeBB5Sq+27Qc95dAAyaM4Ay+aGu7k1zSotu0n207h5rhb+HmhnMTbqqag0W/gnfbBuKr4S3UNQW97DoVE+i0qINUgCCJ1kG9RusnFFwkhQ2FpNc3iPBFU7TGh8kkJpCq7F1tpYQ1pneY9Aq57icTmnkKNyKiconFSuKicgYU0pSkVCLly5FTBPaVy5GUrSpWlcuUEzCp2BcuRHAJCzmuXIhCmkrlyimwuuhcuVClq66uXKBbqQpVyBhKjJXLlVMcVE4pFyCJxTCuXIphSLlyquXLly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xQTEhQUEhQUFhUXFxcVFBUVFxQUFxcXFRcXFxUVFxQYHCggGBwlHBQVITEhJSkrLi4uGB8zODMsNygtLisBCgoKDg0OGhAQFywlHCQsLCwsLCwsLCwsLCwsLCwsLCwsLCwsLCwsLCwsLCwsLCwsLCwsLCwsLCwsLCwsLCwsLP/AABEIAQUAwQMBIgACEQEDEQH/xAAbAAABBQEBAAAAAAAAAAAAAAAEAQIDBQYAB//EAD4QAAEDAQUFBQUGBgIDAQAAAAEAAhEDBBIhMUEFUWFxgQYikaGxEzLB0fAUI0JS4fFicoKSssIVoiRD0gf/xAAYAQEBAQEBAAAAAAAAAAAAAAAAAQIDBP/EACARAQEAAgMBAQADAQAAAAAAAAABAhEDITESQRNRYQT/2gAMAwEAAhEDEQA/APDkoC5KAg4BOASgJwCBsJwCUBLCDoXQngJYQMhLCdC6EDITgE4hcAgZdXXVJCSEEcJt1S3VxaghITSFOWpjggiITCFMQoyEDEicUiBFy5cg5cuXIHgJ7QuATwEHAJ0JWhOAQIAlAToSgIEhKnQn0qJdO4ZnQIGMpkmGgk7h6oupZ2MAvODnasbjHMjLlKY6pALWSGnM5OcOJ3cEym2BOAG9YuTciQgH3acc3SfDCERTY10Ai7jiY7unyQj7YB7gnifkmstFQz3sk7Elqs90iBmPMZqL2J3Iyra2hjd+OMDCenBAG1HTqN6bpqEhdCNs721TBADjlG9QWigWkgrUrNgeExwUsJpVREQo3NRBam3EAxCbCnc1MhBEkUjgmFAi5cuQTgKRgSAKRqDmhPASAJwCBIStCVK1qCayWY1HBrRJPQcSToAMVZ1rOLoaz3G5fxu1eeGGA4K22NsyKWXee0OcdQzQcJJ8lMLHOOmQ6fsfBebk5O9O+GHW2adQDZLjhw1KrXPLjJ6DQDgN6tNsEF0DIZQhPYRE/U4ei3j4zQgGI8VM3BpOo/QJABLtIkjo2U1r5BG8R6LbKCs/E7vmoQVOKeA6eaQ0k2aLTKtwDVYXAy5nvNOZGh+CrGMVlZKDpDmZjznNp4H5KWrJsEQkLEVbaYDpE3XCROfLooXLcrFmkJCRSXU0tVRG8KBwRd1RVGygFcmFSuUZQNXJYXICwE4BKE5BwCcmyngIEhH7KsntKrGfmOPBoxJ8AhWDU5Dz4K62JTIZUqE95wDWnXvGB4keSzldRrGbrWgA0m3R3qzgG8GYgR/SPRRbUqhlNxEZ3GieAx5AR/cU6jXa0uJx9mwU283Z+AaSOazXaC2wxrZ/CXu4F5vR4YLy/O8npuWoraAD6hccmieZyE+qcSInfJ8Yn4oClWhpG+f/AJPqVIHE/Dr+676cZQZxB5HzwUlGhMc4UtCz91x4tHnKtrLZoZJ/MfUKXJccdq+pZTdaeEeBPyT6tklocOfir6jZg6iDxcf+rvin2Kw36d04EYt4xgR9blz+66/xs5TsuukweuS0OxdnEOywOGOAnQzpjhKb9nHszuxB6H9Uj9rRTLQYcIM7xhe8wD0V7qSTF237Ox9K/TPea4ktwnH3hhyn91m80+ta3XiZzMnn9SuojBdcOunHPvtHdXOap4TKi6OaBwUTwiHBQPQD1GqFwRD1E4II4XJ0LkBYSpEoUCKVqQMTmhApOmi1FgADKYMZ3yODB3el4+SzNJuIV2+phh/K3kPoeK58jpxjBXIpwc3unH+I3Wn+0eazu27Rec46Fw8G4fJWtprC80D8M9Q0QPMrNWyp5g/NZ441nUDqmPID5n4q1sOJg6A9MlStElHU3nHj+i62MRfUGi7UG6D/ANo+CKbUHs4jG84eF0+hVXYnFxfGrT5ElHWOzlxI4nzaPguOTviKoWi5Sa3eHfH5eas9mv8AaMN33mkubykyPIoavspzmgtGg8cZ9Ub2UsD2VSXNIBGvHP4rDrJZTLDdfUfTdgKjbw4OHvDriVW7R7K16bwWtvsOUbjmCtha7JQpubVeYumQBmSdAmut/tD94S1mlNs3o/jcPd5JLpMsd9MBtfZDrO1ntM3E4cgCgLLkVt+21lbUs7X0x7rpwJOBB3rE2RuC64XbhyTSS6muCkOSiK7OCO6oHtRSjcgDc1QvCNeEM8IIYXKSFyCUpzAmp7EDwnszxy1TQnBv189ygls7Zdwz/QI+k7EE9I8fgmWGwOc0kAAScScMATnwg+JTWPl24ZfXSVxzu3XCaQWyrE8B5iSfOFTWsiRG4eiK2hVwjU4nlP6DwVc50rphOmcqVmaMsrgCLyZQY26SRJOA3DjxPp4RMyAJhWkXOxrdQa7vEycNN/Fa6wVbOMQcTGeGQj0Xnn2pzACA0zhBaHDLLHNegbU7KsZZWWmzV/aAtvVKVwsZnBdSJALcpukYrlcNuuPLrpZ0rS0ZEZqxbJAIXm9K2vpvAce6YIPAr0nZBvUpXGyx6ccpYzW3qrpLmyXAYHd/Lu3k+CZ2Ko06tOobVTvBrXOe5zbvs3Xh7NrKgdLi4F5jCLojNX21LHeAgERu378MSorBs/eemnhvW8ctMZ4fX6hsOz5oPb+F03ZknAmJJzyCwbKF28IiCRHIletBgDVk7f2SrOLqjXUod3g0uIIkmPwwtcfrHN4x1RRXJV3auzlqZiaLyN7O/wD4yVV1KRaYIIIzBwPgV6HkDmko3sKIlMcEAhUFRGPCic3FAJK5FezXIImhOCa1OAQTU2yQBJJyWh2DZKbj7l4ASXkyP6W/i5+uSoacAAZ/m3Qtp2WpgMvHN8icoAALj/iOhXPOumEV+2LWYul5gYAA+oGCpGugEncfkrLbxHtCWgBriTGoOvTXqqms6Gnh9fHyXORu1T2p0uPh4IdEBkk9VCAu8cqNqiAwfwg9SkLcEbbKF6hSqt0Fx/AjDHr/AJBBUypSD9mnEC4D/d6Arc0LY8tAJkAAAQIaBlDch0CyGy24haezFcM729HHFL2hqCQ2MWmRxBk+sjkAth2Ntl5gE6eYWA21aL1Z0aQPCT/sFo+yVQgCEz8lb4/bHoTSl+ztOWCHukNBKCrbapsN0u72jQCT0AWN6dvn+llVbARzbHdY0uOkknkI6AR+8qhZXeS4OaGgHATLiN5jADGFt7TYw9rRphI3iF04v15/+i+RWWCjfbfdIZ+EZEjQnnuQO1qbKkMNNpnJpaHOPjkOOit9p2m4O6JODWtGpOACFo2Y0mkk3qr/AH3btzW7gNF2eZktodirPBJmm7OGOJ/6mQOizm0exVRrb1N4frdIuOjnJE+C9GNKXAZ6nkP1TbSy8SBkM+JOMeGPVXaPD6jIMHMZg/EKGpvXova7YAqNNRg+8aJ/mA0PHcvOn5KoZeXJkJUETSnhRBPYUBVBs9fmP1W/sFIMszf4mjnBc4nyA8VgbK5xcAJieOJzhbutaWtpsbPeusG+IaJnqB4rlle3XCdM1tUyQNxxVTaHzPTzyV1tIkhxygeJPFU1mxdB1IOO5Zi0DTwJ3/qEI+Z6o2uyCfrd8kPVaCJGa6xzp9itpYC04sd7w471LdGhwVeibOMQHDPoVaYrrZjwDiQOZCtKu1J+6s/3lR27Frf4i7JZipZR7QNJMXb2k64eS1+yKzKQhrQOWZ5nVcM9Tt6OPd6Uz9jVGnGTvPHUq57Ne0DiLuHHBGNtgOJRdhrtDpwjesXK12xxkvTSWWXNF89NyyL7PFvPszemNYLXYnXcMVcVtv0aQLi8Ec4Hifgqjs7WFWtVez3XOJGuv7qaunW9NZToyQScIjDWMvUrQdl9rPqPfSqm8Wgm9AGRAxjDGQfFUwf3JAxBy4jP4q17Nhoc50d557x5YAclrD15uSz5u1jSpj2xnG7lwO/wTLZUEOcdEfUo99zhq3z+oVLtcgNjQYu+S9Dyu2ezul5zOPQKJzYEa4k8zijqbLtJt7OAT1xj4KtLy+Tppx48kAlqGC8j2/ZRTr1GjK9I5Ox+K9etK8s7Yn/yX8m+gWolUEJU2EqIHClosJnhmTkOaHaURTqHCDEHPHDjgoLSy1A0iBJjM4x0y6YrQ16MNJJyGMxvg8eHRZewOvOuiY8zhjO76zV7tO0EtxwnHDINOQG+Vyvrtj4BtVSWvJmMmjrifIqopPh4jWB5q4e2acbwMOJMDHlqqK1iH9Yw8kxMjtrYOw3n1MeiAo03OMNBJ4Iza2bTvH18UXs2zPY0PumHare9RjW6rDTLDjgVednB7WqG1HFwzuuJIPQoW00g444FLZ9nVmEPZJAOYx54LOV3HTCay/xurf2aoVYDRcfHceP8XDIjzVBbLC+m648Q6Oh4g6hF7J7RC/7OoeRILT4Fa6s1lZjb4BIxaYlcbb49OMm+mHoUGGb1S6Rlhmd06KWyhjhBl2M+85kcIbxU3aCyUxVutww7wyicQI3/AKJdn7GYTIcZVl01jretK/a2yg2i58sEQA0ayYJ1JPEndC1/ZOgGUWXRmZP9v6LI9p9nOa+kL5LS4QNMMcltdmi7QAJIxDZGhKZXciZWdyQewG+8TrIHMT8Va7HJa/FVdJn3k6EDyEfBP2bbSXuJEQ4tjlgmHrhyeN293dlZ/aLLz6bPzOBP8rcVdWZ16nzCqKhJe6pu7jJ03nwleivPHW+pfN0e6Pe4n8qhqJ14AADE6DU7yVE6euvBAHaivJ+1D5tNXmPJoXq9qwB815Btyrer1Hb3u8AY+C0ivlcnXUiIrw5SA5KFpUrMM1FH2J0TG6J3E4H1V7tgYNA/OWAcGxj1kDos/YzJww/b9VabXrS9gnG60xjJNQSTPKPE5LnfXSeCnjuzoPMj94HCeCzduznqtDaKwLQ38LRnqcO8TzgAbgMFR2gFxk64ngNFMFyQ2p8tp8JHofmtDZdugMDXtkDXcszWGQ6o+AWiN2K1lJUxti8bYqdo7zHXHccQeYTKdOrRIDwbkxIxaeqpLPWdTMtJXoewbY2vZjTcJvCHLll07YWVMzZVntDAKjeThg4HgQhKljr2NwBd7WmT927IxudGEqlpbVqWOqadSSycHagcVtbNtOnWpQYc0+R+CzZqOm93pk+0d2HVnYOMBjQcyBAHzKpLHtt1MzdJ5FW3ahh9q0HENbh1cZPUBvgqj7NwWsZ1255XV6GVNoutL2EtuhuQmc9TgtlZKZLGhxwLpGkACAOOaouy9ge591lMuJ3D1OQ6rRdqKNWzNpgtaLwJBBvQREtOmoUsWZb/AF23drCz3AG3nOBjGAIIEk9VJ2dY5xN4yZMnKTqYWNNR9aoC4lziQBwG4AZBembMsIYGfmIl2BbyBBO4DmrhO2OTxeWS0tpsF48MMcdyq7TtBpcQ3EAmBxnGTz9NUm265aGtbF66bvAnAOjhieir7FTgQABxJkrs4LKkY5nN3wG4fXFc6ph3ct6iEfiIO4CfMKOq8nPAbh89FQDtOrDXY5AknlovIa7pxOuK9O7R1rtCocu6QOuC8ueZWmUC5LCVBWqQOUScEFhYR5/XwU9prXqpcdSGxP5WhvhghrE+D6+SSrhyxI8SNeR81z/XSDhULjd6nd9YKG0OkwMvXifHzUFIkDn9T9b1PQqCZOQx+Snipf8Aji4THBWeyezD3kS4NbqczHAK42PTDqTSMzi4ai8SZ5Y5q3q2xtCnIi9+EcVzuVdccJe2ftWxaLaJfTL7wq3MSCC2H4wRnLB4qOnaLrcGw4fiaS2dxIyKOtFJ1OzUw+QalQvAOBIDTjHN5QAYtyddudur0HFdznXnGXDCTuRVnqmm6WYB8cgZEjh8ig3CCimYiOoUyi45aqK1Oea7xVPeOfC7gABoIV/2e2EK57gJj3iDDRzMZ8BigKdUOuue1ri3A3mgnDAiSJGC9Q2M5nsWFgDWQCGtAAHQZK/O0uWlnsHZdOgyG4uPvOyngNwVZ2+2ea1jeWtLnsIqNAzwwfG/ul2HAKzpVZOBw9eSLccMFvXWmJbvbyfsDsn21UuMhjACSN5OAB6Le1XTVKJ2fsynZxUFMQHvNQjQF2g4bggKTu+SchJPJZxx1Gssvq7Um0n37TUdjDQKTd3dJLyON4x/Sp7LT4eaFsFWRebEvLqhY4gYvJcYnBwklHtrhvv03N3kAnrhK0yKDYCHrlECswtvNMt3gT4wgrRbG6Seh+SqMv23rRRLdSQPOfgV57WK13bi0TcbvJPgI/2WNrLTKO+uSQuQBpQkASoCqTu6Tw80jTh9Zn902g7DHHFLTOM6b/rVZbLexU9Bl4RkJEncJn5eCGdmJ1RVjqQeBz5b+iitHYj3gAYAyxgjqtvsKmDDnQTvIE/3LA2F5BkYkYEbxkt52ee0tDm4cFIlUf8A+g2gPqNYP/W2Z1BfBBHD3fEKnsNa/Ta7XI8xgfRWPbohlV7nESWscJ1wuuHGYKrtl0S2k0HAmXEbrxJjzQLaWaqOg/TwRNTJBvEFQ2MY+HDc7Drp8vBbbspVPsyJwbiOR08VgmmR59RiFo9j7QDC3cZa7k7I9DCsLXoezq17HRWJqAZlZ3ZFoutgq0pVZx104LSCatQkEx8/BZq21Pu3gZv+7Gnve8RybePRaFz1m9uWYiqHYXIho3OPvz0AjqpVgVrB7pEbpHkUZQMYCRw+SFpuIGeG5wvDxzCm9pGbSNxab4+aQrqtODfp4O/ENH8xv4oe0VgRIU5qTkZ+tyrbW+JVRhO1dovVo/KAOpx+IWfqlF7Sr36r3b3HwyHkFX1HLTLry5RSkQRJQEic0fXyCBzDh9clJqB+uPGEym7PwHXDNOa7l9fXko0leMt+HmJlFbMIvMnKYPW981CGC4TreAjhBx8ktjzPQ+DhHqsq0BpFhad4E8x3T5grb9m4LZGuYWZr0r9ma8Ztc/wLyfitB2Yd92ogPtlYGOrUqrhLiwtxy7rrww/rVWSr7tjlSOgLh4wR/iVnr0hVNmVEM9TVHIZ7kNkvQjbPVkR9Qq1zlJZ6gGPH1TRt6VsC0GowOO6Hcx88D1VvTq4rH9mNqNZ3HGA4x1/Cfh1WjbaMeKC3bWUO0KPtGxqDI5oSjXxjxKIFVVVS9haYIj0KYHRllq3TpuRu0XOi80Xh+Jm8bxxHmq2+HC8wyNRqN4IUU6q8fWaou0NsuUajtQ0xzyHmrSrUWM7cWvuNZ+YyeTcfWFqMsq2pI9VC8pjHQleVUJK5NlKgiTmiTCalQT3dx65RvTBn9aJWtwKWm2SOk8yf2UUW/Fn1u/VFbKoyCTvYJ5u/RRW+mA0EHEnEdM+M4o/Yzvu40dUaf7QT81lpf7IP3VRh/MfgtFsYXWrPbLME8/gFobO+EZR9piHMYHZOqATMFpuPg7uGO9ZK2MdRMOxGjgMD00Vj2+tUUmNBxL7w/oBx8SFSWO0e1s+BJLIa9syQPwuE5tPkQrroONuadVGbQCqx+BStciaHOqhdTqjGUHfSE80Rc0K8jlgtRsza15kT3xGeoylYay1ADmcdCPirCzWkscHNzCK9GpVYAjqpmWieWqzVl2wagkCBrw4SiqFtByOCKv3V1V20EOvNwdE8HRmD/EPTkmi0JlerOWenMafW9FDvtAInLeF552otV+udzRd65n1Wz2lamta5+kE+Gi81rVS4knMkk9cVqJTClvJpSAohy5NXIEXIttFu7zT22ZvHxRNhGHRE2ZvebzHkpvszRlM80jaWRGYPxWa1KJ2sO83jJ9FZ7PpQ2mNe874f7BVtsF5zf5fUx8FbWN3eO4AAfH0Ch+DbA6C4cfgFdWeqVU2KlJPNP2tXuU7oJvOkSMwNSFUZntHtT2tcwe60XW8d56n0Cq7NanUnh7DB1GYIOYI1Cshstm53j+iU7MZuPiVWfqOqVqVXvUzcdrTd/q7UcEI6Rmiv+NZ+U+JUn2QZY9TKL9QGwzl5fJF0LKTqR/Q4/BDV6LRlPio/tTm5ec/NDbQ2TY4dnUHVhHqm7SsfsiIcHAjMRgRmI+vJUX/L1NzDzbe9SlO2KhBBFODuYweBAwU0q8sNeMJVhQr3VnaVaQCEdZasnHPRBomWrXwCcLWqgPw3D1Qtqt4YOJyCLsP2st8gMaczLuUCPrgswjKzA4lxJk4lQupDitJtAkUhYE0tQIuSwuQFsKnahGqdhUZEtUjQh2uUrXIiYMJStqPachHMJgqJ5Mobq3sG02tHeBB5Sq+27Qc95dAAyaM4Ay+aGu7k1zSotu0n207h5rhb+HmhnMTbqqag0W/gnfbBuKr4S3UNQW97DoVE+i0qINUgCCJ1kG9RusnFFwkhQ2FpNc3iPBFU7TGh8kkJpCq7F1tpYQ1pneY9Aq57icTmnkKNyKiconFSuKicgYU0pSkVCLly5FTBPaVy5GUrSpWlcuUEzCp2BcuRHAJCzmuXIhCmkrlyimwuuhcuVClq66uXKBbqQpVyBhKjJXLlVMcVE4pFyCJxTCuXIphSLlyquXLly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xQTEhQUEhQUFhUXFxcVFBUVFxQUFxcXFRcXFxUVFxQYHCggGBwlHBQVITEhJSkrLi4uGB8zODMsNygtLisBCgoKDg0OGhAQFywlHCQsLCwsLCwsLCwsLCwsLCwsLCwsLCwsLCwsLCwsLCwsLCwsLCwsLCwsLCwsLCwsLCwsLP/AABEIAQUAwQMBIgACEQEDEQH/xAAbAAABBQEBAAAAAAAAAAAAAAAEAQIDBQYAB//EAD4QAAEDAQUFBQUGBgIDAQAAAAEAAhEDBBIhMUEFUWFxgQYikaGxEzLB0fAUI0JS4fFicoKSssIVoiRD0gf/xAAYAQEBAQEBAAAAAAAAAAAAAAAAAQIDBP/EACARAQEAAgMBAQADAQAAAAAAAAABAhEDITESQRNRYQT/2gAMAwEAAhEDEQA/APDkoC5KAg4BOASgJwCBsJwCUBLCDoXQngJYQMhLCdC6EDITgE4hcAgZdXXVJCSEEcJt1S3VxaghITSFOWpjggiITCFMQoyEDEicUiBFy5cg5cuXIHgJ7QuATwEHAJ0JWhOAQIAlAToSgIEhKnQn0qJdO4ZnQIGMpkmGgk7h6oupZ2MAvODnasbjHMjLlKY6pALWSGnM5OcOJ3cEym2BOAG9YuTciQgH3acc3SfDCERTY10Ai7jiY7unyQj7YB7gnifkmstFQz3sk7Elqs90iBmPMZqL2J3Iyra2hjd+OMDCenBAG1HTqN6bpqEhdCNs721TBADjlG9QWigWkgrUrNgeExwUsJpVREQo3NRBam3EAxCbCnc1MhBEkUjgmFAi5cuQTgKRgSAKRqDmhPASAJwCBIStCVK1qCayWY1HBrRJPQcSToAMVZ1rOLoaz3G5fxu1eeGGA4K22NsyKWXee0OcdQzQcJJ8lMLHOOmQ6fsfBebk5O9O+GHW2adQDZLjhw1KrXPLjJ6DQDgN6tNsEF0DIZQhPYRE/U4ei3j4zQgGI8VM3BpOo/QJABLtIkjo2U1r5BG8R6LbKCs/E7vmoQVOKeA6eaQ0k2aLTKtwDVYXAy5nvNOZGh+CrGMVlZKDpDmZjznNp4H5KWrJsEQkLEVbaYDpE3XCROfLooXLcrFmkJCRSXU0tVRG8KBwRd1RVGygFcmFSuUZQNXJYXICwE4BKE5BwCcmyngIEhH7KsntKrGfmOPBoxJ8AhWDU5Dz4K62JTIZUqE95wDWnXvGB4keSzldRrGbrWgA0m3R3qzgG8GYgR/SPRRbUqhlNxEZ3GieAx5AR/cU6jXa0uJx9mwU283Z+AaSOazXaC2wxrZ/CXu4F5vR4YLy/O8npuWoraAD6hccmieZyE+qcSInfJ8Yn4oClWhpG+f/AJPqVIHE/Dr+676cZQZxB5HzwUlGhMc4UtCz91x4tHnKtrLZoZJ/MfUKXJccdq+pZTdaeEeBPyT6tklocOfir6jZg6iDxcf+rvin2Kw36d04EYt4xgR9blz+66/xs5TsuukweuS0OxdnEOywOGOAnQzpjhKb9nHszuxB6H9Uj9rRTLQYcIM7xhe8wD0V7qSTF237Ox9K/TPea4ktwnH3hhyn91m80+ta3XiZzMnn9SuojBdcOunHPvtHdXOap4TKi6OaBwUTwiHBQPQD1GqFwRD1E4II4XJ0LkBYSpEoUCKVqQMTmhApOmi1FgADKYMZ3yODB3el4+SzNJuIV2+phh/K3kPoeK58jpxjBXIpwc3unH+I3Wn+0eazu27Rec46Fw8G4fJWtprC80D8M9Q0QPMrNWyp5g/NZ441nUDqmPID5n4q1sOJg6A9MlStElHU3nHj+i62MRfUGi7UG6D/ANo+CKbUHs4jG84eF0+hVXYnFxfGrT5ElHWOzlxI4nzaPguOTviKoWi5Sa3eHfH5eas9mv8AaMN33mkubykyPIoavspzmgtGg8cZ9Ub2UsD2VSXNIBGvHP4rDrJZTLDdfUfTdgKjbw4OHvDriVW7R7K16bwWtvsOUbjmCtha7JQpubVeYumQBmSdAmut/tD94S1mlNs3o/jcPd5JLpMsd9MBtfZDrO1ntM3E4cgCgLLkVt+21lbUs7X0x7rpwJOBB3rE2RuC64XbhyTSS6muCkOSiK7OCO6oHtRSjcgDc1QvCNeEM8IIYXKSFyCUpzAmp7EDwnszxy1TQnBv189ygls7Zdwz/QI+k7EE9I8fgmWGwOc0kAAScScMATnwg+JTWPl24ZfXSVxzu3XCaQWyrE8B5iSfOFTWsiRG4eiK2hVwjU4nlP6DwVc50rphOmcqVmaMsrgCLyZQY26SRJOA3DjxPp4RMyAJhWkXOxrdQa7vEycNN/Fa6wVbOMQcTGeGQj0Xnn2pzACA0zhBaHDLLHNegbU7KsZZWWmzV/aAtvVKVwsZnBdSJALcpukYrlcNuuPLrpZ0rS0ZEZqxbJAIXm9K2vpvAce6YIPAr0nZBvUpXGyx6ccpYzW3qrpLmyXAYHd/Lu3k+CZ2Ko06tOobVTvBrXOe5zbvs3Xh7NrKgdLi4F5jCLojNX21LHeAgERu378MSorBs/eemnhvW8ctMZ4fX6hsOz5oPb+F03ZknAmJJzyCwbKF28IiCRHIletBgDVk7f2SrOLqjXUod3g0uIIkmPwwtcfrHN4x1RRXJV3auzlqZiaLyN7O/wD4yVV1KRaYIIIzBwPgV6HkDmko3sKIlMcEAhUFRGPCic3FAJK5FezXIImhOCa1OAQTU2yQBJJyWh2DZKbj7l4ASXkyP6W/i5+uSoacAAZ/m3Qtp2WpgMvHN8icoAALj/iOhXPOumEV+2LWYul5gYAA+oGCpGugEncfkrLbxHtCWgBriTGoOvTXqqms6Gnh9fHyXORu1T2p0uPh4IdEBkk9VCAu8cqNqiAwfwg9SkLcEbbKF6hSqt0Fx/AjDHr/AJBBUypSD9mnEC4D/d6Arc0LY8tAJkAAAQIaBlDch0CyGy24haezFcM729HHFL2hqCQ2MWmRxBk+sjkAth2Ntl5gE6eYWA21aL1Z0aQPCT/sFo+yVQgCEz8lb4/bHoTSl+ztOWCHukNBKCrbapsN0u72jQCT0AWN6dvn+llVbARzbHdY0uOkknkI6AR+8qhZXeS4OaGgHATLiN5jADGFt7TYw9rRphI3iF04v15/+i+RWWCjfbfdIZ+EZEjQnnuQO1qbKkMNNpnJpaHOPjkOOit9p2m4O6JODWtGpOACFo2Y0mkk3qr/AH3btzW7gNF2eZktodirPBJmm7OGOJ/6mQOizm0exVRrb1N4frdIuOjnJE+C9GNKXAZ6nkP1TbSy8SBkM+JOMeGPVXaPD6jIMHMZg/EKGpvXova7YAqNNRg+8aJ/mA0PHcvOn5KoZeXJkJUETSnhRBPYUBVBs9fmP1W/sFIMszf4mjnBc4nyA8VgbK5xcAJieOJzhbutaWtpsbPeusG+IaJnqB4rlle3XCdM1tUyQNxxVTaHzPTzyV1tIkhxygeJPFU1mxdB1IOO5Zi0DTwJ3/qEI+Z6o2uyCfrd8kPVaCJGa6xzp9itpYC04sd7w471LdGhwVeibOMQHDPoVaYrrZjwDiQOZCtKu1J+6s/3lR27Frf4i7JZipZR7QNJMXb2k64eS1+yKzKQhrQOWZ5nVcM9Tt6OPd6Uz9jVGnGTvPHUq57Ne0DiLuHHBGNtgOJRdhrtDpwjesXK12xxkvTSWWXNF89NyyL7PFvPszemNYLXYnXcMVcVtv0aQLi8Ec4Hifgqjs7WFWtVez3XOJGuv7qaunW9NZToyQScIjDWMvUrQdl9rPqPfSqm8Wgm9AGRAxjDGQfFUwf3JAxBy4jP4q17Nhoc50d557x5YAclrD15uSz5u1jSpj2xnG7lwO/wTLZUEOcdEfUo99zhq3z+oVLtcgNjQYu+S9Dyu2ezul5zOPQKJzYEa4k8zijqbLtJt7OAT1xj4KtLy+Tppx48kAlqGC8j2/ZRTr1GjK9I5Ox+K9etK8s7Yn/yX8m+gWolUEJU2EqIHClosJnhmTkOaHaURTqHCDEHPHDjgoLSy1A0iBJjM4x0y6YrQ16MNJJyGMxvg8eHRZewOvOuiY8zhjO76zV7tO0EtxwnHDINOQG+Vyvrtj4BtVSWvJmMmjrifIqopPh4jWB5q4e2acbwMOJMDHlqqK1iH9Yw8kxMjtrYOw3n1MeiAo03OMNBJ4Iza2bTvH18UXs2zPY0PumHare9RjW6rDTLDjgVednB7WqG1HFwzuuJIPQoW00g444FLZ9nVmEPZJAOYx54LOV3HTCay/xurf2aoVYDRcfHceP8XDIjzVBbLC+m648Q6Oh4g6hF7J7RC/7OoeRILT4Fa6s1lZjb4BIxaYlcbb49OMm+mHoUGGb1S6Rlhmd06KWyhjhBl2M+85kcIbxU3aCyUxVutww7wyicQI3/AKJdn7GYTIcZVl01jretK/a2yg2i58sEQA0ayYJ1JPEndC1/ZOgGUWXRmZP9v6LI9p9nOa+kL5LS4QNMMcltdmi7QAJIxDZGhKZXciZWdyQewG+8TrIHMT8Va7HJa/FVdJn3k6EDyEfBP2bbSXuJEQ4tjlgmHrhyeN293dlZ/aLLz6bPzOBP8rcVdWZ16nzCqKhJe6pu7jJ03nwleivPHW+pfN0e6Pe4n8qhqJ14AADE6DU7yVE6euvBAHaivJ+1D5tNXmPJoXq9qwB815Btyrer1Hb3u8AY+C0ivlcnXUiIrw5SA5KFpUrMM1FH2J0TG6J3E4H1V7tgYNA/OWAcGxj1kDos/YzJww/b9VabXrS9gnG60xjJNQSTPKPE5LnfXSeCnjuzoPMj94HCeCzduznqtDaKwLQ38LRnqcO8TzgAbgMFR2gFxk64ngNFMFyQ2p8tp8JHofmtDZdugMDXtkDXcszWGQ6o+AWiN2K1lJUxti8bYqdo7zHXHccQeYTKdOrRIDwbkxIxaeqpLPWdTMtJXoewbY2vZjTcJvCHLll07YWVMzZVntDAKjeThg4HgQhKljr2NwBd7WmT927IxudGEqlpbVqWOqadSSycHagcVtbNtOnWpQYc0+R+CzZqOm93pk+0d2HVnYOMBjQcyBAHzKpLHtt1MzdJ5FW3ahh9q0HENbh1cZPUBvgqj7NwWsZ1255XV6GVNoutL2EtuhuQmc9TgtlZKZLGhxwLpGkACAOOaouy9ge591lMuJ3D1OQ6rRdqKNWzNpgtaLwJBBvQREtOmoUsWZb/AF23drCz3AG3nOBjGAIIEk9VJ2dY5xN4yZMnKTqYWNNR9aoC4lziQBwG4AZBembMsIYGfmIl2BbyBBO4DmrhO2OTxeWS0tpsF48MMcdyq7TtBpcQ3EAmBxnGTz9NUm265aGtbF66bvAnAOjhieir7FTgQABxJkrs4LKkY5nN3wG4fXFc6ph3ct6iEfiIO4CfMKOq8nPAbh89FQDtOrDXY5AknlovIa7pxOuK9O7R1rtCocu6QOuC8ueZWmUC5LCVBWqQOUScEFhYR5/XwU9prXqpcdSGxP5WhvhghrE+D6+SSrhyxI8SNeR81z/XSDhULjd6nd9YKG0OkwMvXifHzUFIkDn9T9b1PQqCZOQx+Snipf8Aji4THBWeyezD3kS4NbqczHAK42PTDqTSMzi4ai8SZ5Y5q3q2xtCnIi9+EcVzuVdccJe2ftWxaLaJfTL7wq3MSCC2H4wRnLB4qOnaLrcGw4fiaS2dxIyKOtFJ1OzUw+QalQvAOBIDTjHN5QAYtyddudur0HFdznXnGXDCTuRVnqmm6WYB8cgZEjh8ig3CCimYiOoUyi45aqK1Oea7xVPeOfC7gABoIV/2e2EK57gJj3iDDRzMZ8BigKdUOuue1ri3A3mgnDAiSJGC9Q2M5nsWFgDWQCGtAAHQZK/O0uWlnsHZdOgyG4uPvOyngNwVZ2+2ea1jeWtLnsIqNAzwwfG/ul2HAKzpVZOBw9eSLccMFvXWmJbvbyfsDsn21UuMhjACSN5OAB6Le1XTVKJ2fsynZxUFMQHvNQjQF2g4bggKTu+SchJPJZxx1Gssvq7Um0n37TUdjDQKTd3dJLyON4x/Sp7LT4eaFsFWRebEvLqhY4gYvJcYnBwklHtrhvv03N3kAnrhK0yKDYCHrlECswtvNMt3gT4wgrRbG6Seh+SqMv23rRRLdSQPOfgV57WK13bi0TcbvJPgI/2WNrLTKO+uSQuQBpQkASoCqTu6Tw80jTh9Zn902g7DHHFLTOM6b/rVZbLexU9Bl4RkJEncJn5eCGdmJ1RVjqQeBz5b+iitHYj3gAYAyxgjqtvsKmDDnQTvIE/3LA2F5BkYkYEbxkt52ee0tDm4cFIlUf8A+g2gPqNYP/W2Z1BfBBHD3fEKnsNa/Ta7XI8xgfRWPbohlV7nESWscJ1wuuHGYKrtl0S2k0HAmXEbrxJjzQLaWaqOg/TwRNTJBvEFQ2MY+HDc7Drp8vBbbspVPsyJwbiOR08VgmmR59RiFo9j7QDC3cZa7k7I9DCsLXoezq17HRWJqAZlZ3ZFoutgq0pVZx104LSCatQkEx8/BZq21Pu3gZv+7Gnve8RybePRaFz1m9uWYiqHYXIho3OPvz0AjqpVgVrB7pEbpHkUZQMYCRw+SFpuIGeG5wvDxzCm9pGbSNxab4+aQrqtODfp4O/ENH8xv4oe0VgRIU5qTkZ+tyrbW+JVRhO1dovVo/KAOpx+IWfqlF7Sr36r3b3HwyHkFX1HLTLry5RSkQRJQEic0fXyCBzDh9clJqB+uPGEym7PwHXDNOa7l9fXko0leMt+HmJlFbMIvMnKYPW981CGC4TreAjhBx8ktjzPQ+DhHqsq0BpFhad4E8x3T5grb9m4LZGuYWZr0r9ma8Ztc/wLyfitB2Yd92ogPtlYGOrUqrhLiwtxy7rrww/rVWSr7tjlSOgLh4wR/iVnr0hVNmVEM9TVHIZ7kNkvQjbPVkR9Qq1zlJZ6gGPH1TRt6VsC0GowOO6Hcx88D1VvTq4rH9mNqNZ3HGA4x1/Cfh1WjbaMeKC3bWUO0KPtGxqDI5oSjXxjxKIFVVVS9haYIj0KYHRllq3TpuRu0XOi80Xh+Jm8bxxHmq2+HC8wyNRqN4IUU6q8fWaou0NsuUajtQ0xzyHmrSrUWM7cWvuNZ+YyeTcfWFqMsq2pI9VC8pjHQleVUJK5NlKgiTmiTCalQT3dx65RvTBn9aJWtwKWm2SOk8yf2UUW/Fn1u/VFbKoyCTvYJ5u/RRW+mA0EHEnEdM+M4o/Yzvu40dUaf7QT81lpf7IP3VRh/MfgtFsYXWrPbLME8/gFobO+EZR9piHMYHZOqATMFpuPg7uGO9ZK2MdRMOxGjgMD00Vj2+tUUmNBxL7w/oBx8SFSWO0e1s+BJLIa9syQPwuE5tPkQrroONuadVGbQCqx+BStciaHOqhdTqjGUHfSE80Rc0K8jlgtRsza15kT3xGeoylYay1ADmcdCPirCzWkscHNzCK9GpVYAjqpmWieWqzVl2wagkCBrw4SiqFtByOCKv3V1V20EOvNwdE8HRmD/EPTkmi0JlerOWenMafW9FDvtAInLeF552otV+udzRd65n1Wz2lamta5+kE+Gi81rVS4knMkk9cVqJTClvJpSAohy5NXIEXIttFu7zT22ZvHxRNhGHRE2ZvebzHkpvszRlM80jaWRGYPxWa1KJ2sO83jJ9FZ7PpQ2mNe874f7BVtsF5zf5fUx8FbWN3eO4AAfH0Ch+DbA6C4cfgFdWeqVU2KlJPNP2tXuU7oJvOkSMwNSFUZntHtT2tcwe60XW8d56n0Cq7NanUnh7DB1GYIOYI1Cshstm53j+iU7MZuPiVWfqOqVqVXvUzcdrTd/q7UcEI6Rmiv+NZ+U+JUn2QZY9TKL9QGwzl5fJF0LKTqR/Q4/BDV6LRlPio/tTm5ec/NDbQ2TY4dnUHVhHqm7SsfsiIcHAjMRgRmI+vJUX/L1NzDzbe9SlO2KhBBFODuYweBAwU0q8sNeMJVhQr3VnaVaQCEdZasnHPRBomWrXwCcLWqgPw3D1Qtqt4YOJyCLsP2st8gMaczLuUCPrgswjKzA4lxJk4lQupDitJtAkUhYE0tQIuSwuQFsKnahGqdhUZEtUjQh2uUrXIiYMJStqPachHMJgqJ5Mobq3sG02tHeBB5Sq+27Qc95dAAyaM4Ay+aGu7k1zSotu0n207h5rhb+HmhnMTbqqag0W/gnfbBuKr4S3UNQW97DoVE+i0qINUgCCJ1kG9RusnFFwkhQ2FpNc3iPBFU7TGh8kkJpCq7F1tpYQ1pneY9Aq57icTmnkKNyKiconFSuKicgYU0pSkVCLly5FTBPaVy5GUrSpWlcuUEzCp2BcuRHAJCzmuXIhCmkrlyimwuuhcuVClq66uXKBbqQpVyBhKjJXLlVMcVE4pFyCJxTCuXIphSLlyquXLly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kGBxQTEhQUEhQUFhUXFxcVFBUVFxQUFxcXFRcXFxUVFxQYHCggGBwlHBQVITEhJSkrLi4uGB8zODMsNygtLisBCgoKDg0OGhAQFywlHCQsLCwsLCwsLCwsLCwsLCwsLCwsLCwsLCwsLCwsLCwsLCwsLCwsLCwsLCwsLCwsLCwsLP/AABEIAQUAwQMBIgACEQEDEQH/xAAbAAABBQEBAAAAAAAAAAAAAAAEAQIDBQYAB//EAD4QAAEDAQUFBQUGBgIDAQAAAAEAAhEDBBIhMUEFUWFxgQYikaGxEzLB0fAUI0JS4fFicoKSssIVoiRD0gf/xAAYAQEBAQEBAAAAAAAAAAAAAAAAAQIDBP/EACARAQEAAgMBAQADAQAAAAAAAAABAhEDITESQRNRYQT/2gAMAwEAAhEDEQA/APDkoC5KAg4BOASgJwCBsJwCUBLCDoXQngJYQMhLCdC6EDITgE4hcAgZdXXVJCSEEcJt1S3VxaghITSFOWpjggiITCFMQoyEDEicUiBFy5cg5cuXIHgJ7QuATwEHAJ0JWhOAQIAlAToSgIEhKnQn0qJdO4ZnQIGMpkmGgk7h6oupZ2MAvODnasbjHMjLlKY6pALWSGnM5OcOJ3cEym2BOAG9YuTciQgH3acc3SfDCERTY10Ai7jiY7unyQj7YB7gnifkmstFQz3sk7Elqs90iBmPMZqL2J3Iyra2hjd+OMDCenBAG1HTqN6bpqEhdCNs721TBADjlG9QWigWkgrUrNgeExwUsJpVREQo3NRBam3EAxCbCnc1MhBEkUjgmFAi5cuQTgKRgSAKRqDmhPASAJwCBIStCVK1qCayWY1HBrRJPQcSToAMVZ1rOLoaz3G5fxu1eeGGA4K22NsyKWXee0OcdQzQcJJ8lMLHOOmQ6fsfBebk5O9O+GHW2adQDZLjhw1KrXPLjJ6DQDgN6tNsEF0DIZQhPYRE/U4ei3j4zQgGI8VM3BpOo/QJABLtIkjo2U1r5BG8R6LbKCs/E7vmoQVOKeA6eaQ0k2aLTKtwDVYXAy5nvNOZGh+CrGMVlZKDpDmZjznNp4H5KWrJsEQkLEVbaYDpE3XCROfLooXLcrFmkJCRSXU0tVRG8KBwRd1RVGygFcmFSuUZQNXJYXICwE4BKE5BwCcmyngIEhH7KsntKrGfmOPBoxJ8AhWDU5Dz4K62JTIZUqE95wDWnXvGB4keSzldRrGbrWgA0m3R3qzgG8GYgR/SPRRbUqhlNxEZ3GieAx5AR/cU6jXa0uJx9mwU283Z+AaSOazXaC2wxrZ/CXu4F5vR4YLy/O8npuWoraAD6hccmieZyE+qcSInfJ8Yn4oClWhpG+f/AJPqVIHE/Dr+676cZQZxB5HzwUlGhMc4UtCz91x4tHnKtrLZoZJ/MfUKXJccdq+pZTdaeEeBPyT6tklocOfir6jZg6iDxcf+rvin2Kw36d04EYt4xgR9blz+66/xs5TsuukweuS0OxdnEOywOGOAnQzpjhKb9nHszuxB6H9Uj9rRTLQYcIM7xhe8wD0V7qSTF237Ox9K/TPea4ktwnH3hhyn91m80+ta3XiZzMnn9SuojBdcOunHPvtHdXOap4TKi6OaBwUTwiHBQPQD1GqFwRD1E4II4XJ0LkBYSpEoUCKVqQMTmhApOmi1FgADKYMZ3yODB3el4+SzNJuIV2+phh/K3kPoeK58jpxjBXIpwc3unH+I3Wn+0eazu27Rec46Fw8G4fJWtprC80D8M9Q0QPMrNWyp5g/NZ441nUDqmPID5n4q1sOJg6A9MlStElHU3nHj+i62MRfUGi7UG6D/ANo+CKbUHs4jG84eF0+hVXYnFxfGrT5ElHWOzlxI4nzaPguOTviKoWi5Sa3eHfH5eas9mv8AaMN33mkubykyPIoavspzmgtGg8cZ9Ub2UsD2VSXNIBGvHP4rDrJZTLDdfUfTdgKjbw4OHvDriVW7R7K16bwWtvsOUbjmCtha7JQpubVeYumQBmSdAmut/tD94S1mlNs3o/jcPd5JLpMsd9MBtfZDrO1ntM3E4cgCgLLkVt+21lbUs7X0x7rpwJOBB3rE2RuC64XbhyTSS6muCkOSiK7OCO6oHtRSjcgDc1QvCNeEM8IIYXKSFyCUpzAmp7EDwnszxy1TQnBv189ygls7Zdwz/QI+k7EE9I8fgmWGwOc0kAAScScMATnwg+JTWPl24ZfXSVxzu3XCaQWyrE8B5iSfOFTWsiRG4eiK2hVwjU4nlP6DwVc50rphOmcqVmaMsrgCLyZQY26SRJOA3DjxPp4RMyAJhWkXOxrdQa7vEycNN/Fa6wVbOMQcTGeGQj0Xnn2pzACA0zhBaHDLLHNegbU7KsZZWWmzV/aAtvVKVwsZnBdSJALcpukYrlcNuuPLrpZ0rS0ZEZqxbJAIXm9K2vpvAce6YIPAr0nZBvUpXGyx6ccpYzW3qrpLmyXAYHd/Lu3k+CZ2Ko06tOobVTvBrXOe5zbvs3Xh7NrKgdLi4F5jCLojNX21LHeAgERu378MSorBs/eemnhvW8ctMZ4fX6hsOz5oPb+F03ZknAmJJzyCwbKF28IiCRHIletBgDVk7f2SrOLqjXUod3g0uIIkmPwwtcfrHN4x1RRXJV3auzlqZiaLyN7O/wD4yVV1KRaYIIIzBwPgV6HkDmko3sKIlMcEAhUFRGPCic3FAJK5FezXIImhOCa1OAQTU2yQBJJyWh2DZKbj7l4ASXkyP6W/i5+uSoacAAZ/m3Qtp2WpgMvHN8icoAALj/iOhXPOumEV+2LWYul5gYAA+oGCpGugEncfkrLbxHtCWgBriTGoOvTXqqms6Gnh9fHyXORu1T2p0uPh4IdEBkk9VCAu8cqNqiAwfwg9SkLcEbbKF6hSqt0Fx/AjDHr/AJBBUypSD9mnEC4D/d6Arc0LY8tAJkAAAQIaBlDch0CyGy24haezFcM729HHFL2hqCQ2MWmRxBk+sjkAth2Ntl5gE6eYWA21aL1Z0aQPCT/sFo+yVQgCEz8lb4/bHoTSl+ztOWCHukNBKCrbapsN0u72jQCT0AWN6dvn+llVbARzbHdY0uOkknkI6AR+8qhZXeS4OaGgHATLiN5jADGFt7TYw9rRphI3iF04v15/+i+RWWCjfbfdIZ+EZEjQnnuQO1qbKkMNNpnJpaHOPjkOOit9p2m4O6JODWtGpOACFo2Y0mkk3qr/AH3btzW7gNF2eZktodirPBJmm7OGOJ/6mQOizm0exVRrb1N4frdIuOjnJE+C9GNKXAZ6nkP1TbSy8SBkM+JOMeGPVXaPD6jIMHMZg/EKGpvXova7YAqNNRg+8aJ/mA0PHcvOn5KoZeXJkJUETSnhRBPYUBVBs9fmP1W/sFIMszf4mjnBc4nyA8VgbK5xcAJieOJzhbutaWtpsbPeusG+IaJnqB4rlle3XCdM1tUyQNxxVTaHzPTzyV1tIkhxygeJPFU1mxdB1IOO5Zi0DTwJ3/qEI+Z6o2uyCfrd8kPVaCJGa6xzp9itpYC04sd7w471LdGhwVeibOMQHDPoVaYrrZjwDiQOZCtKu1J+6s/3lR27Frf4i7JZipZR7QNJMXb2k64eS1+yKzKQhrQOWZ5nVcM9Tt6OPd6Uz9jVGnGTvPHUq57Ne0DiLuHHBGNtgOJRdhrtDpwjesXK12xxkvTSWWXNF89NyyL7PFvPszemNYLXYnXcMVcVtv0aQLi8Ec4Hifgqjs7WFWtVez3XOJGuv7qaunW9NZToyQScIjDWMvUrQdl9rPqPfSqm8Wgm9AGRAxjDGQfFUwf3JAxBy4jP4q17Nhoc50d557x5YAclrD15uSz5u1jSpj2xnG7lwO/wTLZUEOcdEfUo99zhq3z+oVLtcgNjQYu+S9Dyu2ezul5zOPQKJzYEa4k8zijqbLtJt7OAT1xj4KtLy+Tppx48kAlqGC8j2/ZRTr1GjK9I5Ox+K9etK8s7Yn/yX8m+gWolUEJU2EqIHClosJnhmTkOaHaURTqHCDEHPHDjgoLSy1A0iBJjM4x0y6YrQ16MNJJyGMxvg8eHRZewOvOuiY8zhjO76zV7tO0EtxwnHDINOQG+Vyvrtj4BtVSWvJmMmjrifIqopPh4jWB5q4e2acbwMOJMDHlqqK1iH9Yw8kxMjtrYOw3n1MeiAo03OMNBJ4Iza2bTvH18UXs2zPY0PumHare9RjW6rDTLDjgVednB7WqG1HFwzuuJIPQoW00g444FLZ9nVmEPZJAOYx54LOV3HTCay/xurf2aoVYDRcfHceP8XDIjzVBbLC+m648Q6Oh4g6hF7J7RC/7OoeRILT4Fa6s1lZjb4BIxaYlcbb49OMm+mHoUGGb1S6Rlhmd06KWyhjhBl2M+85kcIbxU3aCyUxVutww7wyicQI3/AKJdn7GYTIcZVl01jretK/a2yg2i58sEQA0ayYJ1JPEndC1/ZOgGUWXRmZP9v6LI9p9nOa+kL5LS4QNMMcltdmi7QAJIxDZGhKZXciZWdyQewG+8TrIHMT8Va7HJa/FVdJn3k6EDyEfBP2bbSXuJEQ4tjlgmHrhyeN293dlZ/aLLz6bPzOBP8rcVdWZ16nzCqKhJe6pu7jJ03nwleivPHW+pfN0e6Pe4n8qhqJ14AADE6DU7yVE6euvBAHaivJ+1D5tNXmPJoXq9qwB815Btyrer1Hb3u8AY+C0ivlcnXUiIrw5SA5KFpUrMM1FH2J0TG6J3E4H1V7tgYNA/OWAcGxj1kDos/YzJww/b9VabXrS9gnG60xjJNQSTPKPE5LnfXSeCnjuzoPMj94HCeCzduznqtDaKwLQ38LRnqcO8TzgAbgMFR2gFxk64ngNFMFyQ2p8tp8JHofmtDZdugMDXtkDXcszWGQ6o+AWiN2K1lJUxti8bYqdo7zHXHccQeYTKdOrRIDwbkxIxaeqpLPWdTMtJXoewbY2vZjTcJvCHLll07YWVMzZVntDAKjeThg4HgQhKljr2NwBd7WmT927IxudGEqlpbVqWOqadSSycHagcVtbNtOnWpQYc0+R+CzZqOm93pk+0d2HVnYOMBjQcyBAHzKpLHtt1MzdJ5FW3ahh9q0HENbh1cZPUBvgqj7NwWsZ1255XV6GVNoutL2EtuhuQmc9TgtlZKZLGhxwLpGkACAOOaouy9ge591lMuJ3D1OQ6rRdqKNWzNpgtaLwJBBvQREtOmoUsWZb/AF23drCz3AG3nOBjGAIIEk9VJ2dY5xN4yZMnKTqYWNNR9aoC4lziQBwG4AZBembMsIYGfmIl2BbyBBO4DmrhO2OTxeWS0tpsF48MMcdyq7TtBpcQ3EAmBxnGTz9NUm265aGtbF66bvAnAOjhieir7FTgQABxJkrs4LKkY5nN3wG4fXFc6ph3ct6iEfiIO4CfMKOq8nPAbh89FQDtOrDXY5AknlovIa7pxOuK9O7R1rtCocu6QOuC8ueZWmUC5LCVBWqQOUScEFhYR5/XwU9prXqpcdSGxP5WhvhghrE+D6+SSrhyxI8SNeR81z/XSDhULjd6nd9YKG0OkwMvXifHzUFIkDn9T9b1PQqCZOQx+Snipf8Aji4THBWeyezD3kS4NbqczHAK42PTDqTSMzi4ai8SZ5Y5q3q2xtCnIi9+EcVzuVdccJe2ftWxaLaJfTL7wq3MSCC2H4wRnLB4qOnaLrcGw4fiaS2dxIyKOtFJ1OzUw+QalQvAOBIDTjHN5QAYtyddudur0HFdznXnGXDCTuRVnqmm6WYB8cgZEjh8ig3CCimYiOoUyi45aqK1Oea7xVPeOfC7gABoIV/2e2EK57gJj3iDDRzMZ8BigKdUOuue1ri3A3mgnDAiSJGC9Q2M5nsWFgDWQCGtAAHQZK/O0uWlnsHZdOgyG4uPvOyngNwVZ2+2ea1jeWtLnsIqNAzwwfG/ul2HAKzpVZOBw9eSLccMFvXWmJbvbyfsDsn21UuMhjACSN5OAB6Le1XTVKJ2fsynZxUFMQHvNQjQF2g4bggKTu+SchJPJZxx1Gssvq7Um0n37TUdjDQKTd3dJLyON4x/Sp7LT4eaFsFWRebEvLqhY4gYvJcYnBwklHtrhvv03N3kAnrhK0yKDYCHrlECswtvNMt3gT4wgrRbG6Seh+SqMv23rRRLdSQPOfgV57WK13bi0TcbvJPgI/2WNrLTKO+uSQuQBpQkASoCqTu6Tw80jTh9Zn902g7DHHFLTOM6b/rVZbLexU9Bl4RkJEncJn5eCGdmJ1RVjqQeBz5b+iitHYj3gAYAyxgjqtvsKmDDnQTvIE/3LA2F5BkYkYEbxkt52ee0tDm4cFIlUf8A+g2gPqNYP/W2Z1BfBBHD3fEKnsNa/Ta7XI8xgfRWPbohlV7nESWscJ1wuuHGYKrtl0S2k0HAmXEbrxJjzQLaWaqOg/TwRNTJBvEFQ2MY+HDc7Drp8vBbbspVPsyJwbiOR08VgmmR59RiFo9j7QDC3cZa7k7I9DCsLXoezq17HRWJqAZlZ3ZFoutgq0pVZx104LSCatQkEx8/BZq21Pu3gZv+7Gnve8RybePRaFz1m9uWYiqHYXIho3OPvz0AjqpVgVrB7pEbpHkUZQMYCRw+SFpuIGeG5wvDxzCm9pGbSNxab4+aQrqtODfp4O/ENH8xv4oe0VgRIU5qTkZ+tyrbW+JVRhO1dovVo/KAOpx+IWfqlF7Sr36r3b3HwyHkFX1HLTLry5RSkQRJQEic0fXyCBzDh9clJqB+uPGEym7PwHXDNOa7l9fXko0leMt+HmJlFbMIvMnKYPW981CGC4TreAjhBx8ktjzPQ+DhHqsq0BpFhad4E8x3T5grb9m4LZGuYWZr0r9ma8Ztc/wLyfitB2Yd92ogPtlYGOrUqrhLiwtxy7rrww/rVWSr7tjlSOgLh4wR/iVnr0hVNmVEM9TVHIZ7kNkvQjbPVkR9Qq1zlJZ6gGPH1TRt6VsC0GowOO6Hcx88D1VvTq4rH9mNqNZ3HGA4x1/Cfh1WjbaMeKC3bWUO0KPtGxqDI5oSjXxjxKIFVVVS9haYIj0KYHRllq3TpuRu0XOi80Xh+Jm8bxxHmq2+HC8wyNRqN4IUU6q8fWaou0NsuUajtQ0xzyHmrSrUWM7cWvuNZ+YyeTcfWFqMsq2pI9VC8pjHQleVUJK5NlKgiTmiTCalQT3dx65RvTBn9aJWtwKWm2SOk8yf2UUW/Fn1u/VFbKoyCTvYJ5u/RRW+mA0EHEnEdM+M4o/Yzvu40dUaf7QT81lpf7IP3VRh/MfgtFsYXWrPbLME8/gFobO+EZR9piHMYHZOqATMFpuPg7uGO9ZK2MdRMOxGjgMD00Vj2+tUUmNBxL7w/oBx8SFSWO0e1s+BJLIa9syQPwuE5tPkQrroONuadVGbQCqx+BStciaHOqhdTqjGUHfSE80Rc0K8jlgtRsza15kT3xGeoylYay1ADmcdCPirCzWkscHNzCK9GpVYAjqpmWieWqzVl2wagkCBrw4SiqFtByOCKv3V1V20EOvNwdE8HRmD/EPTkmi0JlerOWenMafW9FDvtAInLeF552otV+udzRd65n1Wz2lamta5+kE+Gi81rVS4knMkk9cVqJTClvJpSAohy5NXIEXIttFu7zT22ZvHxRNhGHRE2ZvebzHkpvszRlM80jaWRGYPxWa1KJ2sO83jJ9FZ7PpQ2mNe874f7BVtsF5zf5fUx8FbWN3eO4AAfH0Ch+DbA6C4cfgFdWeqVU2KlJPNP2tXuU7oJvOkSMwNSFUZntHtT2tcwe60XW8d56n0Cq7NanUnh7DB1GYIOYI1Cshstm53j+iU7MZuPiVWfqOqVqVXvUzcdrTd/q7UcEI6Rmiv+NZ+U+JUn2QZY9TKL9QGwzl5fJF0LKTqR/Q4/BDV6LRlPio/tTm5ec/NDbQ2TY4dnUHVhHqm7SsfsiIcHAjMRgRmI+vJUX/L1NzDzbe9SlO2KhBBFODuYweBAwU0q8sNeMJVhQr3VnaVaQCEdZasnHPRBomWrXwCcLWqgPw3D1Qtqt4YOJyCLsP2st8gMaczLuUCPrgswjKzA4lxJk4lQupDitJtAkUhYE0tQIuSwuQFsKnahGqdhUZEtUjQh2uUrXIiYMJStqPachHMJgqJ5Mobq3sG02tHeBB5Sq+27Qc95dAAyaM4Ay+aGu7k1zSotu0n207h5rhb+HmhnMTbqqag0W/gnfbBuKr4S3UNQW97DoVE+i0qINUgCCJ1kG9RusnFFwkhQ2FpNc3iPBFU7TGh8kkJpCq7F1tpYQ1pneY9Aq57icTmnkKNyKiconFSuKicgYU0pSkVCLly5FTBPaVy5GUrSpWlcuUEzCp2BcuRHAJCzmuXIhCmkrlyimwuuhcuVClq66uXKBbqQpVyBhKjJXLlVMcVE4pFyCJxTCuXIphSLlyquXLlyD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" y="17421"/>
            <a:ext cx="3534437" cy="477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7909"/>
            <a:ext cx="3223245" cy="322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0"/>
            <a:ext cx="3672408" cy="223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0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dWIJjHwlqIKOzJmbu8pypvW-yCn2tL7PwP3V7-FY29XSp5Hq8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2132856"/>
            <a:ext cx="50868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VoKHu10Yep4KkrQKc0msCrXofz1VPE-tHgZTZe6WeZbV0Vy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99" y="2564904"/>
            <a:ext cx="357088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7200800" cy="479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RY9DbU4Q7G8lHr_fszT7UofaYGbV91bIlHu-WUxremzyp3lwHX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" y="188640"/>
            <a:ext cx="4584411" cy="30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9235"/>
            <a:ext cx="335447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1" y="3573016"/>
            <a:ext cx="435734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5310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30" y="26132"/>
            <a:ext cx="2917304" cy="291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56" y="3137875"/>
            <a:ext cx="3849774" cy="234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5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164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In the world of fantasy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Слова-спутники  прошедшего  времени:   yesterday  - вчера  the day before yesterday – позавчера ten days ago – десять дней тому назад a week ago – неделю назад a year ago – год назад last week – на прошлой неделе last month – в прошлом месяце last year – в прошлом году last summer - прошлым летом     </vt:lpstr>
      <vt:lpstr>Say what you did yesterday. 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Ильмира</dc:creator>
  <cp:lastModifiedBy>Ильмира</cp:lastModifiedBy>
  <cp:revision>23</cp:revision>
  <dcterms:created xsi:type="dcterms:W3CDTF">2013-12-09T18:01:30Z</dcterms:created>
  <dcterms:modified xsi:type="dcterms:W3CDTF">2013-12-15T18:05:30Z</dcterms:modified>
</cp:coreProperties>
</file>