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2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Q_fGKy3Th8c9ePd1vGUrX2B08Jgffk8wRduEH_SXF3VSaY0m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26" y="92241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1878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59" y="922416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0.gstatic.com/images?q=tbn:ANd9GcQ_fGKy3Th8c9ePd1vGUrX2B08Jgffk8wRduEH_SXF3VSaY0m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361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Q-hs37qFD4CrsJOfNugMzrLevDVuL4dP29e0c5dKjltJf2bkw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361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55" y="3789040"/>
            <a:ext cx="1878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53" y="908868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encrypted-tbn3.gstatic.com/images?q=tbn:ANd9GcTyJ7HBNdh3gCUKPsxkWB9X4jpfztjwzf-N2VQnsJSOUZDU769n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008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243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8" descr="data:image/jpeg;base64,/9j/4AAQSkZJRgABAQAAAQABAAD/2wCEAAkGBhISEBUUEhQVFBQVFBQUFBQUFBQVFBQUFBQVFBQUFRQXHCYeFxkkGRQUHy8gIycpLCwsFR4xNTAqNSYrLCkBCQoKDgwOGg8PGiwkHBwsKSwpLCwpLCkpLCksLCwpKSksKSwpKSwpKSwpLCksLCksLCwpKSksKSwsKSwpLCkpKf/AABEIAMIBAwMBIgACEQEDEQH/xAAcAAACAgMBAQAAAAAAAAAAAAAEBQMGAAECBwj/xAA6EAABAwMBBQUFBwQCAwAAAAABAAIDBBEhMQUSQVFhBhNxgZEUIqGx8AcyQmLB0eEjUnLxFTMWgpL/xAAaAQADAQEBAQAAAAAAAAAAAAACAwQBBQAG/8QAJxEAAgICAgEEAgIDAAAAAAAAAAECEQMhEjEEEzJBUQUiFGFxkcH/2gAMAwEAAhEDEQA/AFLtmBL5tnKzNF1w6kuvkI5mmIsp8+zkF7Cb6K5SUN+Cjbsm/BUx8mkJbYu2RQFWeGkwt0Oz7cEzbRqLLl5M1JgQp7IWeLKcOgshnw5S0wgKJpR1NhcGwUsRXmCgoPUU0wsopZEqrK6yyMbNcqN1dRlASvFkLNW5yhn1d1XHGxDdhPeoqCcJHJULqnqSmvHo8izCdQSOQcFRcIjeSONG2EwlN6OVJIymNO7CXIOLHkcy6e7CXRyFSOlNkloaR1kmFXq2G902qHoGUXToaMasTGFBVdNhO5IQltaQAq4SthRVFaq47JZK1M61+UskK6+K6KokcTcp/s4pNSsuVYNnwoPIloXONjylnsF1UVWFHFEbIepYVykk2TODQK+bKxQOabrFVRnEuMc+EXA+6RwSJjT1FlzpQofKFDAMCmjiCCZU5REU6S0LoaU0anIQMdUu3VaXRrRJMUK4riWqQU1YjSBJ3uytd7ZAGqWnVSPiDYVLUpLtB6KMyAq8pmONMF7E9RUFB+1kIurbx62P6HzSeZ+V1McUzVFBntNyiI32SuEneCZhbOKWguIxp5kQJCgKVyJEuVJKOwJRHNGE1p2pTRvwnFI8FRZDYoMjjXZiXUbguy4JA5AM8IS2ZqZVEqVzSpkbNA53pPXm6YVEiW1StxI8tldrW5S54Tuogyls8C7GKaodFE2zIbq17No0h2LDorrs+HC5/l5NjEdspMIWopE+jiwhqiJQRnsCaRWzRrE1dBlYneoTULGOspBOo1HZMaTOjKKDBWWRNPWlKgEXEUmUUSzjQ2bUlcS1pQfeqOVyWoInZuStcStCRx1W2RZTOlpAVraiDQv3So3EhWD2MIOqpgEKyGSiI3yG60JPPopZ4LFFbNoGlw33NHEMLhvu/wDXWyeex45TlSCtl9hHTm7nbrXC3W2Led1bNi/ZTSRZk/qHm49b6BdbMc5rbnyTWGeQgb1xy6p2PJWmddeLFIPi7E0AtaBhIwCRlZP2PoLG8Mfp6fNQy7VLG2GqX1e0n65VUvIglSijF46Op+wezjoyx6E/JCs+zKiOm/8A/S5dVPtcaX58072ZVkjKVHLGUtxCl4saFbvsyg/A97fQoKt7DSRNvG/ftw0KvEc2V24XTpYMORaRM/HijymWKZn3o3DyK59vtrheqiAaEAjqlu1uytPNlzM8wSPkpJeA6tMB4a6PLamvB4pdPVpx2j7HzQuJjBe3pwCqspN7HCRHFWhMotdkxmuVHI26hD1KHJ1UbjA5oktqIk9exLamJU45Fqjo3svBVv2dJhU6ldZWHZ9TopvJjeyeTplojfhQTuUEVRhakmXPSYtyIiVtQl60nC7FpWiF3urHtVNnUZA4rYmXL8IR7l7jYqUbQybUBcNqASl3eFctkyt9MinEsVO65C7pe08Hf9zve8BgnAJ5DmlMUrnAtafeIIHIGxz4DXyVHq61xlb/AHRmwc0H3iDrmxTfH8VZG3L4G4Ix7ke0t2my9vdNua69opz/ANjXEce7eAR4BwN/VeNVW2pTGbFw3nkE/G1/T0TvsntIiMmR+9c4DnZCrXiRirkl/otnHFPUYnqzeyNNUM36eocDbSRgdun81iCk/Zz7JKiGqM0s0c18Bzd64B1Ja4a2xxQHZ3bjop2Fx3WyksB52425deq9G2ZtXjzWSjDH+qVKQvHDj0NabZccbRZtzzIWpafi7CKhlB0KjqTcEHkhliilaHRkxNW7rRvO04eSq+1e2ETHbpz4cOX11TXapLmlpvjSy8n7XRy947RoyBgm/i5JxJSdDOPyyx1X2qU7HFpY53+JAAVx7P7bbKxssRLm4u133vh6rwGgoGF4702aQS4g+9kHdLfOx8iCrx9m+2xBUugc/eZchjji7T93XrfzVGbxoqPKL2jISfTWj3mGQOALdCLhTsek+x5iGEcjcX8U4jKDG7BmqCmhD7SdaMnkLqdrsqLaDLxuHMFWyVwZOtMqk1dcX1HFVTtH2LkkBmhAIOS23vKHZ9dJJUmEkhrXkHXRpyV6BSTlvh9cFwoe79i7yMClFfZ4XJC5riHAgjUHCljXqfbTsoyeIyxttI0XIA+8vMY47G3JUSVHKUHGVM63UFVRpnuoKqavRZWloVDVNdnvS8sR9G1bk2iTKh5C/C7c9DQvW5JLKGtkzNlyxCmZYi4sE7DVstRLYVs06ZZ2GhXMxCviTd9OoXUq3mLl0K+6XHdZTUUi06lHL4lEshJPZzT05ipaicjLYyyMcd5+Cbf43HmvOe+JIJJJBubr0btFZuzd1rR702Rc9Be/Ph5rzpkd3W0Njz4A4XW8OuFjoKkTU1RuhzCAWvAOeB5hMKHZ0YtaV28RgbrQ0HGfevvYvyyloaLAgZGvL61TbZFKHnQnwvbGoVEnQ1IsOyNnf1RI9zpSAGguAAAGgaOAXpexI7tHMWN/H9FWtjUw3eFgfd456/D4K17MkwPh9cP5XOyy5MYlQ9hJ3R0U9TMbALilP11U8kYIQ0+Og09iaeG5KSbT2M19wQLHpxtqrQ+JDyw+h/fPyU6Qx/Z5nX/ZeyQl0ZAdrke6T4ckl2x2PrGFjgxjSwAAxhwcRfANyeObAL2GFvlqtzRb3DwKas04rswh7HVjn0zHSNLZCAHjkRi/yPmrdGRuqu0htcHBx5pw2S4RYpAzVhocua6cBhKhZLbJSXb9ed0tH4sfuqHm4QbE8LdFY2RTjvJZLZfIT5ZVggqNAlVGzB6KeOS5x0XHX2dJof01Tz0XnvbLYHcz77B/TkyLaB3EdFb2VNhcoWqmbKx0T9DoeR4EKjncaZHlw8to87c3CCqWpvXULonFrxY8ORHMJZUMWRYr4FYGUbAhXtypY3opbJsiGUci4mkQomXJkulcSVo7LliwRFYiB4lpiplKaVMWUqk9mULmdVsSupFGaJPvZFoUqFzFSYlFAOq3/wAeOXr/AAnopFt1Kh5iuNlP7T096R7dACHDgORvyXk97OvwuL5tjyXuPaLZ29A8flI0vg/zZeE1LSHEHUE38V9F+Nnyg19BvSCA23gbWNuGoPjhWjsfA4kuGgtvaH1HBVGlqADZ33Sc8x1HqvQexTWEAF1ibWaL6Zvfh+K/kFZm0goyLjR0zXWc0Wub5FjvAcetrJ9S+7cOBs4mxHAHS/1wSOnbd4doQTa9xYEm4PPDRryT6mqcNDxk3yAd2/K/Dz5LntDUxzSPx5fEaiyMc7GEvpWWub8b6I1zlnSGLZxHkldTwArdObHxRG5m3BBQdi0HNlOIvqy7fT2dnTX/AEp42AcfrxWRjvZ5v6IxSXGmeaNp4+BWh9FEMbi6phj3YuUtAW0JN1pVVfOXPOc8L8uac7eqLC3E4VbiOb6cugUXky/biOwx+QyxGLKLAUrpMZ8kDPL14/ypigzaVWQ2w8VxR1HPB4/uga2a5GbEg8dD/sWRuzm36Hr8ELexij+oVtqi76A2y9nvDnb8Q9M+SolQxegmfuzc4zY+Fgf1Vd29sYZlhyw5c0at526fJNUkyHLja2uimTtyoC5G1LEC9qfHZHM5MiIpTdBvCJoyiktEzGoYsWm3stqQE9QFIs9mRl1ySkPGjpUDezLPZgiC5cGRA4IGkRGFcGNSOlUD50HFA0iKeAOBB4gj1C8B7YbLMNQ8W4m/K+uPJe9vmVa7b9jzU07ZG7u8S5o4X3dATwOtl0fBzenP+vkyVNUeFqzdkdtd27cJsL3vz5tPQjGOiSbQ2bJC8tkY5pB4gj0PFQRgg3F+i+jaU46ER0z3ylc2Ub4OQ0HS+LgG415H9kzo5XsABAcd4A2tbOpF/EY6rzHYXaaalJimic14AcY3tLHe8GkOs+xyDfzXqGxa1ssYeNHC9jY2XLnFp0yldDWkIFgBbwuBnOiYtFh8kNC8aeaIikti90KiGmSNc2/6IyGUWA1QXeC1z/pExDdtyPojj2eZ1PTErljeCODgEO42KNwS2YpNnI0RUZwhnzYzZaZVI01FgvZWtuO/rAX5lBvAsuNo1gkmc7g0W8bnTHgsDsdPkuRldzZdiX6nEkpt6/X1yS+V+c+nhxHXI9UdJY+iWVY3tDbkl0OQPv7z89f5+YTzZ7bNSuka0G/K37foiq2p92zBmxGOeLFDVbYTd6RxtCrDnboznNlNs526N03z+uEHs2iFi517n1RU0zW23T7+AG3vi+S7kECVuzZtJcSo19LZxHIlAOpVY6+zpHEDBJQhp09To40xE6kRdLRo406ngissll0StWRNpjZYmLWLFPyYXFF1NQuDUIASFY56U8pj8gOdUKCSpQ2+VE8FZ6h71ySWsUDqq65MBKxtIvcgXnZneqf/AJOMxdxIXDJcCBcC9gCfUnXQFQVjDHE9+u6xzgOZa0kD4Lw2p2jK93vve43yd42udV0/x+KU5OSekNwzbds9sm7M01SN18+8C6MBpa4YfnQn7w9Ed2c+zWgp624aJHRFrmFxLrO1aS3QELybYvaYRRlrhJvEgB7JLbm7w3T7p0OoVw2P2vLGukY8uI/7Lta5w6Gxbpg71jhdbjKK0X2pWvv/AALO1eyv+Srqiohk99rywsJyGRf02Ob0Ib5G/NR7Oq6ylsHsc4A/ebe/C9x5apBX7R7qrdUROe2R5u0MtuXP3t4Z3r5NrWvzVgou3k5s2WONznZDg1wxw3hf9uHNbKPNbKLxXxqi50Pa9jiLnIvcOBBONBz4pvS9oGO0ItwdwPQ5XnVVtyGpa0PlDTfDQNwaEcL315pRtcxMF4qgMIFjuPvcjXA1UdO6/wCGPx1Vpnsw2gL2vqLi2hRdFtD3t15909Rg8+i8CovtBmhLQbSMtYh2tw45B1GLfFXvYfbiCps0OLXkaOPEcAePkilDJj21ok1LXyettvu87aKPe3vFLeze094brtbeoTKoZuO6FPtOKkugP6ZzIChJZLImV9wl1TJhJmzSr1Ed3vPN3yGP1RUdx1B+v2SraNTZxH5j4ZH8ImgrDxXLm/2Oljj+iDJ4MHhdKKggOOLWTeabesG6FCVVK24vnoP3W3Rl/Yp3rnF8KxbM2HI/Rhz+J2MW665Tzs1QxWuGAOzwz6qwtGQrMXiqa5SYieetIo+2tlPgaBgtdqfza2SJ8Z/gL0vasAcLOFwcFVGq2TuPI1GoPMcFJ5eP0pa6IM05JcvsrTqYrYpVYDQrXsPRR+oSPK2IDRrGUhun/sKz2Pos5AqYpFMVib+yrF4PmiQRLHMRPdrRjUpKC90u2xKcRqRkS1HiBtMpG0yLjiUrI0Zop2pQ70MjR+Jjm+oIXgG0tlOZJINC1xwDm176eHwX0yY15t2+7FXf30YtfVzdWkDBH7/JdT8f5CxPi+mVYZr2s8ppmuDrG4PK2baG901o2G+8CQ4Y4gNtjLeI6I6ngDXBk5vyk0I6O53vqrRFsFu7ljJBazSdSzBzbjf5Bdh5ky1a7KhFshhcLlrX8GuPuPP5Xfh8/wCVzDWgTNBZ3TgR7ridRkHqLjqrVNsmMBxcN5lgLO/ATfPj97Tnposf2GZJC5peXP1hIJO5jFwc2/RZ6yemMSfZV9rRi3eXu8vNyRdribEEuv7pvfXBslVYNxxLmjdJOTnIGjiOJ1Hip2Vz4ZDFMCC0kZvb05Iiek395zX74eBdkhcQXXvdttNOP+qEl8gucl0VqqlDjgW6XupJoHwubmxLQ+wuC2+bEHQpjTUViLRHfAuQSMG4F2kmxHiME6rbqPfcS+280+8NS4dBfh4BOtdCGm3Z6N9lnamWc7jrks/F8rnmvWq+puxt/vWXkP2SbGLbv/C4k+LW+6D67y9ArK0uedd0HdFvy6rlTlGPJLpsfttWOO+93mlU017rZkO74/Jcxx3SZTtaNSEslBvSXtrqiqfYpJ6ajonLYgi4WWt9YSIYreyj1GlSAWbNDRga3Q8lFcqxSRc9EEYk94UtCub7N7J90jgrBuquwtN1YKd12hV+K9OP0KyfZxUR3CWGkD8HXgeXTwTlwUM0GhCLPhU9taMTTXF/JX5KQg2K57hPKiIOFiPApW5tjYrgZ/H9J66IM2Jw2ugV0C4MSKeQonvCQT2Q90FpaM6xFZtkm4sMa7C6skGETY1MyNbaFKAsR40GroLLLRW2ZZ2uJIwQQcgrYK7C8aVba3YGnmNxdh6Zbf8AxKW/+FVcLf6MrJB/Y4FuOjr4V9a1dWVEMs4/I+OWa1Z5ZuVNKSaqEiMm2833mXJ1vcp1SbciIO68ZtbQYvnHBXaWJrgWuAIOCCLgjwVM7Y9lYmwGWFvduaQSG6OBwcaKiHlPplOPOm6kVXtT2bhqSe73d+1yRxJVOd2ZqowB7pIOMkW8zhWqjjectNr8QbH1RzYZbfev0cL58VZHyZwVF/FS7KO/ZVUf7bnFhIy/zTrYHYyZ7w6YhjdCAd57h/bfQX0urVTxxlpErB4gfFMdk7RiB3GtII4u/ZH/AC5S10C4xWx5sqhEMFgLEi1hgNboAPAKWiisNEXA0ubzHNb3d3CLgqQvlZz7PfP0FEKcg3CNij4/JFMgBWcLCTA4YPIopkR5Z6I6GEDUKUsAVEcGrBcwS5LVC5o5aI2Sw4IWQjisno1bBHnkm1EDupZYXTajQ+P7zcntJ12AuXNXTF0kSs5lhDgl1TS3wmqjkiukZsCyIKMvh9FYqKV7eFwgZpVcJKfCVbQ2UDw81xs345rcCeXjqXsZW+8W0cdh/mW1F/Fy/Qn+Pl+joOWd4hmzLTpVKJsLbIpmyJaJkRHKvI0N3lw5yibIuJZF5o8Td6pGSpY6dYyqXkYmOBItGVK/a1ntSOw7GYkQ+0IxJE9h/E0j4YQzalZJUYPgvfJ5M88ijLHgWuCbWVjoqQFunqlczPfv1um1DPYBdONfJ1VJ0bqdmttpbwQlDBuyDHMJyXAhC93ZwPIo+KvQV2izUAwpKmG/Bc0RHwRkgwujx5REp0AwtsUwhegng9VLCTxS4qg7GMc1+HpZS3H+0NH0UpfjP7qpPWzDJRbRL5ipJa46C1kJUSgqPNNPobBHLXXddN6ByU09k2pgs8f3WFk6oPIWmhbDltdUjMusXLjldLxhpcSx4UtlhXqNTFppAsRpYFiV6SG8zzsTLffIPK2ZF8a0chBYlREcyWCVdidakaNRMopJkEJ1p0y2j1nc0yg9qQ80yCfMtURTY2FYsFWkpnRFPNdFwPKTY2bUrJKjFkI162XLOmFdCqpJ3rKajn3TbrhRbQZZ11sC9jyVyOxFj+mfe36KapiwgtmvTKqN2BUx9oYx2TJdo+tMJw1uPrCrOyqixVkilvkK3x5XEVJUyOYW/wBBcxhSyOHG3y/hDOfwBRT0zyCwVzI8rhrjZd3S22xiBJG2Q5GUZO26GLVLPseuiSBiPjJGnohIIka1tk3GmC2GRSAhTNcgo3ohjlfjn8CJRJyFi5dIA0k6AXKFO14v7vgU8UGrRQI2zHydz0HhzXP/ADUXMjxA9LAkrxtBTnC+q0hmybwuNDosS+Y3iefKJ6xYvkZHJZxdZdYsWIw6BW3rSxMPA0qDcsWLEBIheUTSraxGej2GRrtbWJb7Cl0BbT4eCipDgf4rFish0deHtQ12bqPD9kyP3AtrFTHoMHoTlWeiOB5rFif43YOTsyp4eB/VRMWLE7J7jIhka7WLFnwGiOZQM1WLEiXY1ErPveX6pjT6LSxUYewJdGm6+SJasWJ+MCXRMFuyxYqRDNAYUMwwsWLH0FHsGKxYsSS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78" y="329716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3" y="4725144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32" y="4509120"/>
            <a:ext cx="2524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05" y="933169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14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572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81683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3327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37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046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121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58" y="40050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9966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0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7225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70" y="548680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6" y="414908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Ильмира</dc:creator>
  <cp:lastModifiedBy>Ильмира</cp:lastModifiedBy>
  <cp:revision>5</cp:revision>
  <dcterms:created xsi:type="dcterms:W3CDTF">2014-12-24T17:01:43Z</dcterms:created>
  <dcterms:modified xsi:type="dcterms:W3CDTF">2014-12-24T17:51:04Z</dcterms:modified>
</cp:coreProperties>
</file>