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175F-59E5-4D8A-83E8-4148DFC516A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Измерение отрезков и углов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</a:p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4" name="Рисунок 3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857232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915"/>
            <a:ext cx="8229600" cy="401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6470"/>
            <a:ext cx="8229600" cy="4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0390"/>
            <a:ext cx="8229600" cy="346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28604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64419"/>
            <a:ext cx="8229600" cy="4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471726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1) неверно;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2)верно;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3) неверно;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4)верно;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5) верно;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868" y="1643050"/>
            <a:ext cx="24717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6) неверно;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7) верно;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8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) неверно;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9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) неверно;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10)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верно;</a:t>
            </a:r>
          </a:p>
        </p:txBody>
      </p:sp>
      <p:pic>
        <p:nvPicPr>
          <p:cNvPr id="6" name="Рисунок 5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857232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5800" dirty="0" smtClean="0">
                <a:solidFill>
                  <a:schemeClr val="bg1"/>
                </a:solidFill>
                <a:latin typeface="Monotype Corsiva" pitchFamily="66" charset="0"/>
              </a:rPr>
              <a:t>«5»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Луч ВД делит прямой угол АВС на два угла, градусные меры которых относятся как 5:4. Найдите угол между лучом ВД и биссектрисой  угла АВС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92867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kumimoji="0" lang="ru-RU" sz="5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5800" dirty="0">
                <a:solidFill>
                  <a:schemeClr val="bg1"/>
                </a:solidFill>
                <a:latin typeface="Monotype Corsiva" pitchFamily="66" charset="0"/>
              </a:rPr>
              <a:t>4</a:t>
            </a:r>
            <a:r>
              <a:rPr kumimoji="0" lang="ru-RU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Луч ВД делит прямой угол АВС на два угла, один из которых на 18 градусов больше другого.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Найдите образовавшиеся углы.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5572140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Проверка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00063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5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07207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36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; 54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Измерение отрезков и углов</vt:lpstr>
      <vt:lpstr>Верно ли, что…</vt:lpstr>
      <vt:lpstr>Верно ли, что…</vt:lpstr>
      <vt:lpstr>Верно ли, что…</vt:lpstr>
      <vt:lpstr>Верно ли, что…</vt:lpstr>
      <vt:lpstr>Проверка</vt:lpstr>
      <vt:lpstr>Решите задачи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отрезков и углов</dc:title>
  <dc:creator>Admin</dc:creator>
  <cp:lastModifiedBy>User</cp:lastModifiedBy>
  <cp:revision>6</cp:revision>
  <dcterms:created xsi:type="dcterms:W3CDTF">2014-10-10T13:55:12Z</dcterms:created>
  <dcterms:modified xsi:type="dcterms:W3CDTF">2015-12-16T05:17:15Z</dcterms:modified>
</cp:coreProperties>
</file>