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C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A3E6A-6537-4854-BD5D-6CE551BCB77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647A-EDA7-4FD0-993E-6BFECD097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029" y="2143116"/>
            <a:ext cx="86574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народные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костюмы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r="74898" b="50431"/>
          <a:stretch>
            <a:fillRect/>
          </a:stretch>
        </p:blipFill>
        <p:spPr bwMode="auto">
          <a:xfrm>
            <a:off x="395536" y="332656"/>
            <a:ext cx="1979712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25102" r="51159" b="51594"/>
          <a:stretch>
            <a:fillRect/>
          </a:stretch>
        </p:blipFill>
        <p:spPr bwMode="auto">
          <a:xfrm>
            <a:off x="2555776" y="1412776"/>
            <a:ext cx="1872208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t="49569" r="74898"/>
          <a:stretch>
            <a:fillRect/>
          </a:stretch>
        </p:blipFill>
        <p:spPr bwMode="auto">
          <a:xfrm>
            <a:off x="4644008" y="2492896"/>
            <a:ext cx="1979712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25102" t="49569" r="51159"/>
          <a:stretch>
            <a:fillRect/>
          </a:stretch>
        </p:blipFill>
        <p:spPr bwMode="auto">
          <a:xfrm>
            <a:off x="6876256" y="3501008"/>
            <a:ext cx="1872208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71800" y="404664"/>
            <a:ext cx="5018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Женский костюм Ярославской губернии 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908720"/>
            <a:ext cx="5088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Женский костюм Воронежской губернии 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661248"/>
            <a:ext cx="5736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Женский костюм Московской губернии.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6093296"/>
            <a:ext cx="344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Костюм уральской казачки.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50667" r="23768" b="50431"/>
          <a:stretch>
            <a:fillRect/>
          </a:stretch>
        </p:blipFill>
        <p:spPr bwMode="auto">
          <a:xfrm>
            <a:off x="395536" y="3429000"/>
            <a:ext cx="2016224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76232" b="50431"/>
          <a:stretch>
            <a:fillRect/>
          </a:stretch>
        </p:blipFill>
        <p:spPr bwMode="auto">
          <a:xfrm>
            <a:off x="2699792" y="2204864"/>
            <a:ext cx="187454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50667" t="49569" r="24681"/>
          <a:stretch>
            <a:fillRect/>
          </a:stretch>
        </p:blipFill>
        <p:spPr bwMode="auto">
          <a:xfrm>
            <a:off x="4788024" y="1052736"/>
            <a:ext cx="1944216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76232" t="49569"/>
          <a:stretch>
            <a:fillRect/>
          </a:stretch>
        </p:blipFill>
        <p:spPr bwMode="auto">
          <a:xfrm>
            <a:off x="7020272" y="260648"/>
            <a:ext cx="1874540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651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Праздничный женский костюм Новгородской губернии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764704"/>
            <a:ext cx="4718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Женский костюм Калужской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5196" y="5445224"/>
            <a:ext cx="4998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Костюм девушки Воронежской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949280"/>
            <a:ext cx="44262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Костюм девушки Курской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r="74898" b="51594"/>
          <a:stretch>
            <a:fillRect/>
          </a:stretch>
        </p:blipFill>
        <p:spPr bwMode="auto">
          <a:xfrm>
            <a:off x="251520" y="260648"/>
            <a:ext cx="1979712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26015" r="50246" b="50431"/>
          <a:stretch>
            <a:fillRect/>
          </a:stretch>
        </p:blipFill>
        <p:spPr bwMode="auto">
          <a:xfrm>
            <a:off x="2483768" y="1556792"/>
            <a:ext cx="1944216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t="49569" r="73985"/>
          <a:stretch>
            <a:fillRect/>
          </a:stretch>
        </p:blipFill>
        <p:spPr bwMode="auto">
          <a:xfrm>
            <a:off x="4644008" y="2492896"/>
            <a:ext cx="1944216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25102" t="49569" r="50246"/>
          <a:stretch>
            <a:fillRect/>
          </a:stretch>
        </p:blipFill>
        <p:spPr bwMode="auto">
          <a:xfrm>
            <a:off x="6876256" y="3429000"/>
            <a:ext cx="1944216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339752" y="332656"/>
            <a:ext cx="4695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Женский костюм Орловской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836712"/>
            <a:ext cx="4941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Женский костюм Тамбовской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5661248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Женский костюм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6165304"/>
            <a:ext cx="5382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12. Костюм девушки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50667" r="23768" b="50431"/>
          <a:stretch>
            <a:fillRect/>
          </a:stretch>
        </p:blipFill>
        <p:spPr bwMode="auto">
          <a:xfrm>
            <a:off x="251520" y="3573016"/>
            <a:ext cx="2016224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76232" b="50431"/>
          <a:stretch>
            <a:fillRect/>
          </a:stretch>
        </p:blipFill>
        <p:spPr bwMode="auto">
          <a:xfrm>
            <a:off x="2555776" y="2636912"/>
            <a:ext cx="187454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50667" t="49569" r="23768"/>
          <a:stretch>
            <a:fillRect/>
          </a:stretch>
        </p:blipFill>
        <p:spPr bwMode="auto">
          <a:xfrm>
            <a:off x="4716016" y="1772816"/>
            <a:ext cx="2016224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76232" t="49569"/>
          <a:stretch>
            <a:fillRect/>
          </a:stretch>
        </p:blipFill>
        <p:spPr bwMode="auto">
          <a:xfrm>
            <a:off x="6948264" y="260648"/>
            <a:ext cx="1874540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332656"/>
            <a:ext cx="4926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 Женский костюм Пензенской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08720"/>
            <a:ext cx="4863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14. Костюм девушки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Олонецкой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11185" y="5589240"/>
            <a:ext cx="5132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 Женский праздничный северный костюм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6021288"/>
            <a:ext cx="4643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16. Женский костюм Тульской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r="74898" b="50431"/>
          <a:stretch>
            <a:fillRect/>
          </a:stretch>
        </p:blipFill>
        <p:spPr bwMode="auto">
          <a:xfrm>
            <a:off x="251520" y="332656"/>
            <a:ext cx="1979712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26015" r="51159" b="50431"/>
          <a:stretch>
            <a:fillRect/>
          </a:stretch>
        </p:blipFill>
        <p:spPr bwMode="auto">
          <a:xfrm>
            <a:off x="2483768" y="1556792"/>
            <a:ext cx="180020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1826" t="50732" r="73985"/>
          <a:stretch>
            <a:fillRect/>
          </a:stretch>
        </p:blipFill>
        <p:spPr bwMode="auto">
          <a:xfrm>
            <a:off x="4644008" y="2780928"/>
            <a:ext cx="1907704" cy="3050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25102" t="49569" r="51159"/>
          <a:stretch>
            <a:fillRect/>
          </a:stretch>
        </p:blipFill>
        <p:spPr bwMode="auto">
          <a:xfrm>
            <a:off x="6876256" y="3356992"/>
            <a:ext cx="1872208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339752" y="332656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17. Праздничный женский костюм Костромской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836712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18. Женский костюм Нижегородской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877272"/>
            <a:ext cx="4740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19. Женский костюм Рязанской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3093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20. Женская одежда для поездок в дальнюю дорогу (Центральные районы России)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50667" r="24681" b="50431"/>
          <a:stretch>
            <a:fillRect/>
          </a:stretch>
        </p:blipFill>
        <p:spPr bwMode="auto">
          <a:xfrm>
            <a:off x="395536" y="3356992"/>
            <a:ext cx="1944216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76232" b="50431"/>
          <a:stretch>
            <a:fillRect/>
          </a:stretch>
        </p:blipFill>
        <p:spPr bwMode="auto">
          <a:xfrm>
            <a:off x="2555776" y="2348880"/>
            <a:ext cx="187454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50667" t="49569" r="23768"/>
          <a:stretch>
            <a:fillRect/>
          </a:stretch>
        </p:blipFill>
        <p:spPr bwMode="auto">
          <a:xfrm>
            <a:off x="4788024" y="1556792"/>
            <a:ext cx="1872208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76232" t="50732"/>
          <a:stretch>
            <a:fillRect/>
          </a:stretch>
        </p:blipFill>
        <p:spPr bwMode="auto">
          <a:xfrm>
            <a:off x="6948264" y="404664"/>
            <a:ext cx="1874540" cy="3050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188640"/>
            <a:ext cx="5940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21. Мужская одежда для поездок в дальнюю дорогу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(Центральные районы России)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072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22. Мужской костюм с поддевкой Тульской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6237312"/>
            <a:ext cx="6948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24. Мужской крестьянский костюм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5877272"/>
            <a:ext cx="6732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23. Женский крестьянский костюм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181</Words>
  <Application>Microsoft Office PowerPoint</Application>
  <PresentationFormat>Экран (4:3)</PresentationFormat>
  <Paragraphs>35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7</cp:revision>
  <dcterms:modified xsi:type="dcterms:W3CDTF">2016-02-22T13:05:56Z</dcterms:modified>
</cp:coreProperties>
</file>