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87" r:id="rId5"/>
    <p:sldId id="288" r:id="rId6"/>
    <p:sldId id="289" r:id="rId7"/>
    <p:sldId id="258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1" r:id="rId23"/>
    <p:sldId id="275" r:id="rId24"/>
    <p:sldId id="276" r:id="rId25"/>
    <p:sldId id="277" r:id="rId26"/>
    <p:sldId id="279" r:id="rId27"/>
    <p:sldId id="278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22CD6-BE0F-4821-AA03-6FD488A5DE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1357298"/>
            <a:ext cx="7389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  <a:t>КРАСНАЯ КНИГА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  <a:t>Свердловской области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928670"/>
            <a:ext cx="4686304" cy="1143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Обыкновенный       ёж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animalbox.ru/wp-content/uploads/2011/02/Erinaceus_europa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785926"/>
            <a:ext cx="5357850" cy="44291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1143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Европейская норка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Европейская нор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5143526" cy="47149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4942" y="1535113"/>
            <a:ext cx="3471858" cy="639762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Белый аист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im3-tub-ru.yandex.net/i?id=326389491-24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286124"/>
            <a:ext cx="2571768" cy="25041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http://im7-tub-ru.yandex.net/i?id=152161767-19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2"/>
            <a:ext cx="4000528" cy="49292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571480"/>
            <a:ext cx="4657700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Лебедь- шипун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0-tub-ru.yandex.net/i?id=152677828-03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357586" cy="371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3-tub-ru.yandex.net/i?id=75182852-59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643182"/>
            <a:ext cx="4143404" cy="32185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543428" cy="1143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Лебедь - кликун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6-tub-ru.yandex.net/i?id=207857702-07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2928958" cy="42148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7-tub-ru.yandex.net/i?id=116511921-47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357430"/>
            <a:ext cx="3929090" cy="3571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сплюшка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6-tub-ru.yandex.net/i?id=124807298-22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2428892" cy="41434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3-tub-ru.yandex.net/i?id=241670657-63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00306"/>
            <a:ext cx="3857652" cy="32147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114300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Ястребиная сова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4-tub-ru.yandex.net/i?id=138594277-32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3571900" cy="3500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6-tub-ru.yandex.net/i?id=116452876-61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14554"/>
            <a:ext cx="2786082" cy="3575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Неясыть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6-tub-ru.yandex.net/i?id=474973547-19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2714644" cy="40005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2-tub-ru.yandex.net/i?id=208973243-11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14620"/>
            <a:ext cx="3500462" cy="33575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Оляпка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5-tub-ru.yandex.net/i?id=89592590-68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2857520" cy="27146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2-tub-ru.yandex.net/i?id=527117137-08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928934"/>
            <a:ext cx="3429024" cy="24326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Рептилии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4114800" cy="900106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Обыкновенная медянка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4-tub-ru.yandex.net/i?id=436249203-45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3429024" cy="2428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im3-tub-ru.yandex.net/i?id=4133084-48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76"/>
            <a:ext cx="3786214" cy="2500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 задачи: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воспитание бережного отношения к природе.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Красной книгой Свердловской области, расширить и углубить знания о животных и растениях, занесённых в Красную книгу;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раскрыть основные причины сокращения численности животных и растений;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прививать  навыки агитационной работы, воспитывать   экологическую культуру у подрастающего поколения.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Веретеница ломкая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6-tub-ru.yandex.net/i?id=7905709-13-16f-14507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3500462" cy="25022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8-tub-ru.yandex.net/i?id=7931088-00-16f-80447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357430"/>
            <a:ext cx="3143272" cy="32861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Амфибии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61435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Гребенчатый тритон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3-tub-ru.yandex.net/i?id=250882103-03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00438"/>
            <a:ext cx="3500462" cy="27146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im7-tub-ru.yandex.net/i?id=445916009-40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3714776" cy="2500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114300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Сибирская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лягушка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3-tub-ru.yandex.net/i?id=219640594-2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3929090" cy="29289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3-tub-ru.yandex.net/i?id=162260880-23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357562"/>
            <a:ext cx="3143272" cy="27860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1143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Сибирский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углозуб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6-tub-ru.yandex.net/i?id=361990943-48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5500726" cy="47149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7147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Тугун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7-tub-ru.yandex.net/i?id=471794709-55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929090" cy="22860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im0-tub-ru.yandex.net/i?id=23629969-63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3786214" cy="27146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0-tub-ru.yandex.net/i?id=243929409-67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4071966" cy="24326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3-tub-ru.yandex.net/i?id=78183011-71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643314"/>
            <a:ext cx="3500462" cy="27860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Членистоногие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210080" cy="47147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Муравьиный лев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8-tub-ru.yandex.net/i?id=2836105-2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857652" cy="28575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im6-tub-ru.yandex.net/i?id=152815340-53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4"/>
            <a:ext cx="3643338" cy="27860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1143000"/>
          </a:xfrm>
        </p:spPr>
        <p:txBody>
          <a:bodyPr>
            <a:normAutofit fontScale="9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Шмель моховой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8-tub-ru.yandex.net/i?id=52419461-69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000396" cy="32147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7-tub-ru.yandex.net/i?id=31369092-15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71678"/>
            <a:ext cx="3786214" cy="37185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Жужелица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7-tub-ru.yandex.net/i?id=18398018-36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2857520" cy="300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2-tub-ru.yandex.net/i?id=18390836-54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00372"/>
            <a:ext cx="3429024" cy="33575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214422"/>
            <a:ext cx="4038600" cy="71438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Черемша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4-tub-ru.yandex.net/i?id=4171527-32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3714776" cy="2428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im8-tub-ru.yandex.net/i?id=219453081-04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86190"/>
            <a:ext cx="3571900" cy="2571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Издана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</a:t>
            </a:r>
            <a:r>
              <a:rPr lang="ru-RU" b="1" dirty="0" smtClean="0">
                <a:solidFill>
                  <a:srgbClr val="FF0000"/>
                </a:solidFill>
              </a:rPr>
              <a:t> книга Свердловской области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2008 году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107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00306"/>
            <a:ext cx="3744913" cy="3670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Кувшинка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0-tub-ru.yandex.net/i?id=270287520-6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3286148" cy="300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8-tub-ru.yandex.net/i?id=578961026-55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86058"/>
            <a:ext cx="3214710" cy="300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Первоцвет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3-tub-ru.yandex.net/i?id=394800341-5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3357586" cy="29289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4-tub-ru.yandex.net/i?id=11134442-69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786058"/>
            <a:ext cx="3071834" cy="30756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Ландыш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4-tub-ru.yandex.net/i?id=123562903-1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2928958" cy="26432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5-tub-ru.yandex.net/i?id=111485550-05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643182"/>
            <a:ext cx="4000528" cy="32861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614353"/>
          </a:xfrm>
        </p:spPr>
        <p:txBody>
          <a:bodyPr>
            <a:noAutofit/>
          </a:bodyPr>
          <a:lstStyle/>
          <a:p>
            <a:pPr algn="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Трутовик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0-tub-ru.yandex.net/i?id=416225383-54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3357586" cy="27860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im6-tub-ru.yandex.net/i?id=484273636-35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3571900" cy="27146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была ли раньше издана такая Книга?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НЕТ!</a:t>
            </a:r>
            <a:r>
              <a:rPr lang="ru-RU" dirty="0" smtClean="0"/>
              <a:t>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Раньше Существовала Красная книга Среднего Урала куда входили охраняемые виды растений и животных Свердловской области: Пермской, Челябинской и Курганской районов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кто же её составил?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Разработкой издания занималось министерство ресурсов природы Свердловской области, научные сотрудники Института экологии растений и животных.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что характерно для красной книги Свердловской области?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Характерная черта издания в том, что в него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включены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исчезающие виды растений и животных, занесенные в Красную книгу РФ.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Занесены в Красную книгу Свердловской области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видов млекопитающих,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вида птиц, 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вида рептилий, 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вида амфибий, 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вида рыб,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 видов насекомых,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101 вид растений,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14 видов грибов.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Млекопитающие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285860"/>
            <a:ext cx="3571900" cy="78581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600" b="1" dirty="0" smtClean="0">
                <a:latin typeface="Times New Roman" pitchFamily="18" charset="0"/>
                <a:cs typeface="Times New Roman" pitchFamily="18" charset="0"/>
              </a:rPr>
              <a:t>Северный олень</a:t>
            </a:r>
            <a:endParaRPr lang="ru-RU" sz="17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data:image/jpeg;base64,/9j/4AAQSkZJRgABAQAAAQABAAD/2wCEAAkGBwgHBgkIBwgKCgkLDRYPDQwMDRsUFRAWIB0iIiAdHx8kKDQsJCYxJx8fLT0tMTU3Ojo6Iys/RD84QzQ5OjcBCgoKDQwNGg8PGjclHyU3Nzc3Nzc3Nzc3Nzc3Nzc3Nzc3Nzc3Nzc3Nzc3Nzc3Nzc3Nzc3Nzc3Nzc3Nzc3Nzc3N//AABEIALoAfAMBIgACEQEDEQH/xAAcAAADAAMBAQEAAAAAAAAAAAAEBQYCAwcBAAj/xAA+EAACAQMDAgQDBgMHAgcAAAABAgMABBEFEiExQQYTUWEUInEyQoGRobEHI8EVJDNSYtHwcuE0NnOCkqLx/8QAGQEAAwEBAQAAAAAAAAAAAAAAAQIDAAQF/8QAJBEAAwEAAgIBBAMBAAAAAAAAAAECERIhAzFBEyJRcRQyYQT/2gAMAwEAAhEDEQA/ABNJ8KXV3IGnBRSeeKuLPSbTTlWOOMZ7mmLSLFKEXv6VpvL+3th/NZd2Ohry6pv2dCWH1/PHZWzXEhGwDha5tqV6lxfGbbgueBmj9f1S6vJ9ij+7joKQTLkhVyDnjHamlAbHU0lu9kok+12qds9V0nz9tzbOT8ykiU4zngjFKNRub+2eWzu7rexG8FOynPf8KC0lkjuwJULqCCR24NWjxYtF3sv7zS7OVHltZNvlIBIGHDt147g47UssdJuNRy0EJ8tesjfZH41tttbjtImFsQ/mtl1JyCPej9K1i6nvYssAeo+6OvHGf3oYyjlM+1HQxpuoNZQb5pY41aT5QCrFckcemaFCSDBT9OlfeJ7i/wBEtpb1L/TmDNs4kaSSQkZwQMY6e9QNj4l1KzvjdrL5jncNshO0Z7jntTz4nS0R0peHQ8I/2/mkPAFNdP0Mwxi4uyQnZPWpnwvqn9qkybf7wCXkUDgc/wDer2zmVSr6jKoHZM1GtTwfdPo9Ot9QZf5GyJeee9UCWuIlWMbVUelD/wBqWIRSsiD2z1oK48RJHKY4sketSfZhlLcpEh3uAB6mpifX/KlZAu7B65pbqFzNd3LyM7FOyg0JJ5e75sZplhlg5/tu5aczBuT93sKX31280m+Zskng+lLvNFohJk3Ma128r3pIxgDuaOCthc8TrGG35FR+sahqWm63Ix8w25AK4zgD/wDatotkS7XYufQUBqWnyX1tciRdqtCyg/hx/Sj46UvszTa6OfTyy3V7JK8hd36sew7D2rdaxgANuLHPSgIXyYz+B9zVBZWbMVSEbmb9u9dtdE5WjCwUEYCYjYc470YLjTxbObi6dFGPsEqrDPcgcj6UVaafLEFYKRxyRQ9zpsTjypovkx9ofa+ua5eabLekTXi62gEUE8WFO7aAOjD1/Sp1IZHGVRiPXHFNdVtJYrw21wxdl/w3JPzA+36VUeHdEgumhlnkMcEB3EY+23p9OB+ArpVKJIcebHngbQLzS9ES5aJBJdqJGcnlV+6D745/Gm1/bIw3B9x+tGNeSTx/DWibIVGFHfFATWtxENhXGfWuGr2tZbMQGkT+aCeVzRUxjVic4GKHaTyYSCx3ilks0s0mCePetx02mV7qyRMYowSfWlUl9NI24qc0U1sEm3uoI9q3+UnZKqlKB2zxLf4lwOimmRgSGPy4uD3NfNNbwLtYhWrSl0u/dnd7VKmzJI9t5kt5CzLvx3NaL/UbiaGZkASJVJx7UU8IuE3D5aA16BIdCnAbMs+IUHru6/pmjGb2HvCG0a38wPNsJJb5Pr/w10XQtNhsYSz4MzDDMR09qQeH9MMcqnIxEMn65p/KZkIVfmzVPNXJ4gSuKGUtzFJiKPJbtX1tbMJB8Sq465oWK0nQrLtwe3rXl2blImmuHOxe1RlJdB0m/EEUV14qnMY+xGkagDpxkn9af2iR2gggZeO9KfDsDXd3NdMCcnIJ9afXETvINyHiq3S9GwqrW2sorRZYAPMI60vuLtmJV8Fu1Ai6nS2WBVwqjritaSH7bg5rnZgK6/xWJH4UJcRbFBIwDTCWZAzFVyaDkWW4yW6dhVJYDyKSBBtkw1etKgPyrxWUOnzMNyxEj6UQunyOMkBfY02jpISvaz3Um96Y6dp5Q/Oc+1EoJDIEijOe/FOYLZRtaRduOtJd9C4KWQ28g3KdvpSXX2MmoWcI4UEy4xnjp/U1b3axNAfkycccVG6yoTWrJ3+VJomgz/qzkfnzR8T1h/Y40nT1W3RnXiQ7/wDb9KMbTZDOpi2hc9603F35dpbtaAvFsAJA6MBgqfet9rNJPGrlyh9KR7oa9my6QWw3SNz61N+Jb+SWBLaBcmXIHPU/9hmnGqQNHA0rS7lAJO5uBQlvpLXUslxuQrDGu0jsWAJx+YpoSXbAk2YaZbLZ2cUSsNwHNMviFC425I61oezkgQFBke9YRJOzElQBWeN6L2jZdaiqR/LHz9KFnuPPjTbwfQUWdPaYAsQF75rwafFbvkv17msuKD2wF0HlkiVUKsA24joc4phBYpBaveXDFYY13MQM5HtSjUlaCeaXZvD7VSMHqvHX/nevdW8UxXGjXMYSe2ZE2GF15z0/Kn476GaxFyJbS1ttsbIxI4NJLoFpS28jPpSK0uIBIy/E7pIVj8xc8DcBjFOxdRHrGx7ZpKmkzew1UeNlZQAT1OK2ZIky7ZXvWU0chjLklWPas4wtvErsNxPXNRbF7+DXNsbaUbgdqA8TWa3+izJDas9wi+ZFt671GRimL4M24KFBHNZySnZ8mOvatLxpjcSL8MeIrWSUwXqmKcgLNAxxu/1YPOfpzVzHY27wrLYMJ1b7pIBHt2B/Sg5LK01C2eDUbaOdfRxyPcHqDSp9IvLAmTSb9gB9mKYnI9t47fUGqvLfXQ37Guq6d8RYSJcmKCF1xmVsYoSO9j02P4aaETW0qqGmjYEqV6Eftg9RWuLxPq9rG0WpWQaEjDyrh0b/AKh/vgVrOqaPqBwYRYz/AHZrVcBh7rjbj8PpWUtdMyX4GMwkuYEkt3WS3c4EqjA+hB5B+tfG2MMWM5z3pJbnVNFuTNpDpqNu/wDjwRgbsDP3DnPb7JP0FVOnXll4i0p5tNCpMo/mR5wqsOo9jQuWu5FZPzSSK4UOcH1rTdHLCDfulPLewrHUbmG3RxJJGbocBA4IU+rHoP3rTYeH9Yl/vK7BG/LSTttDfTvj8MU0zndGns221uZ3f+WCu3hSwXH0pH46sGXTp7srHA6BCExkspIGc9zVwtvBbxquqajEFHBSKPqPZjyfwFI9Xmsr+6+CsopYIihjeS4+9n7PBO7g881Sa+4eu1hL+FLWSLSmaRSDNKJJnfrhfsKPrnP509a+csfLTK571r0jQm0lVtZbhptxG8AYXIz09uaZyRRxyMqRDGfStfkToitSwo5Jw/GM1oe42RgSqMnpSm2vmtmKTZOO9MHaO6sjOGHHSudzg+mfxKqPmHGK0i6AkA+7QUbNxvIP41lOyojHH0pkghVzqIi6LWlrh7mAeXIqlhyM17NEjWwacnJTcK16XYxtmQsSD2zTdZpmAwC6+KEaudu7k5pvc6Zp99GXuYhCydJoTtYn37H8a8+F2iWaIAovGc1D+K/E3w0D2Omy5mf/ABJA+QnsPemmX5Hkk6rAq+v5dF1y2s9Luori9llVEGMhSxAAYfjmprW/FviC8up7XUNSkASRkcRH5CQSD06ilfh+/ks/EOn3piM7RXCPsJ5bBpnqjWA1ydjZrm5kMwABZY1YkgYrsmFL9E3VWvZ9o2uWOmyGZra4mnB+WUOrFfcbgQPyzVbpPiSy1d2lvby9jCn7Mku8sf8A24pZY3h0idl0syWrMdrMuUWTnjcp+U9OuKoI59A1MbddsxFfbeJ1XZvPqGHQ/Wp+RJ/A08l8m+9u7UxA6W+0n7UhHzAemaCsbcvO3kOJJWYOpbu2eprG3tnsrgRu6tbycJN0z7HjGf3ppb3UViHCw5mIIUAjg44P4f7VNJJdFN+QsqBKxOGkDfMQMDNZvKkTbWQ561piR5vJDZU4ySO9FTWbTPvYnOMcGuZrsGn0GkSS2LeYhMpHBND2ml3Fqvlyt/LPOBWi18WXrAloFw3RVByP96YDXJp4QyQPuH+dcU7m/wADGaWiRsOMjtx1rL4fz5PLEfA5oO88RRQIvxjRREfd7/lSS88Y3EpMenL5KZx5zL834Dt9aWYumblhYQwoIzDLjaeu7tWj+zpYoZHh5XOAPXNS9l5qINRu5ZCH5BJyX7/8+lUFvqt3cwxy3ZIeRnihjByEUcseO/AGfeqLxNmro2ro82swGykaW3tjguY2wW4yefwoHUv4VaEtsbiOa/GFyIg6kN/9c/rV3pZyhYRgI7cD370Zdwh4TERyen0o83PSJ9M5tofgrSLKzkJgUzOhXzWHzRnocexqV13wzNNIl1F8tzDgMV+UFPunj64/Gu1Xmno+FVQqspPHrUJq2n3ttbNGWBiUldx+1jOcehoryPd0pKl9CC5tml0eBZ4G86DptPT1+ueKxi0sXFuWBEuQAeoZfz4NArq3wweO8tJmMf2mjycik/iDU47i2MunvLHsIO1vSrTrNXGRnLrP9gXs2nuouYcgNFIMgg/saovD13p92ksmn28gZRlkky21R6HsK5emorPIryhhIBhjnO4fXtXZP4ZXnwWhSX809tBZ+aFfEQLzduSD2+lbywlJFVrNq3aknzHVQBgY7VqgvrMJhpznNT17MwuXkhOIiTj0rWLiNRgkZrlUFVJFKdVuFW4kuhD6ActiiDF5k6yXk9zdv3MrkjP0zQtkwIVssQB+tHb8J05z1Nd1Nk0kzRrdwsUC7Ewx+VfQe4r3SrhXCLKxwT1NAarLuvIlx8sa5x170RFbl7cSQ5WQDPHTPWi0uIN2jqkekG40VPIG9BE7K2M/dJHfv/Wm2l6bDdWFjNgExSOSQecEbfyPH6Vp/hzem9s7eJ2BCgHaecLirCDSYtPnMKJi2k5iOScEnlf0BFcvLj0ylvTTpxaC3khYnekmc47f8xTZP5kysOnpQc1s6Sh1U7hhWXswzjP7/pWNnLuupY87QeQeuDU332TGs4GA2Mhe1Tt3bQ39/Hbbid43YHcf0qh5lRkkPzA4JHevLOyit8sFHmHPzY6Z7VPcGVYco8daVd6XcJCEiW0lGY3Rctxxg+9RkGg2TTrm2LJnDfO3P612jx1DFL8OZyAsaMVB7nipez05ZXAXAUjsO9Uny8UN/b2cz1Lw3a21yfIzGBg7Xyy/vVLqviiaXQ7TTYUihhtQCVhXaGbGOn/OtG674WujOWX5lY9jyKU33he8sFUtz5g6dcVX6s0lrBxx9COXVZ5WUu3yA42+tbpypfKyEAjpRtp4b8tylyH39QK8uNLleZisTqBxjFF1HwbaIa0uPLQ7mxzT22YFFJZTgc1LRsOjZ/Cm8M5jCDcpA4OO9ddyRmsNOskC82jr/SqHS18yJSQORipG4naacyN+H0qg8PXIaGSNjyDkChc/aGK+46N/DeZbLWvh8MA8RKjPHUf0rswAeMK3I4riOnXB2Wl1CQlzAcLgfazjj9K6vomtwXllbuTtLDHJ5zXD5Z3spS7GN2jKhdOwzxSa1iBlZ0PzMx4zTy5nijt2kkdVTHBPSoi58TQTOYtPlREBALPkM+M5wOvWl8etCpaWVuyiYAkFpF3Y+lGVImW/v7e1vtOR0uoTzFMhXevcA9DTKXxAkVpcP8O/nQrho+4bsD6danUmwQ+KY5rvXRukLQRDCR9g3GaHZWtwH8vCj71aN1/csbk4jmlYseM4zRtxcmHT3DLvY9z2pXjKJYGi9t2jQydNuenWtbzWV3gMvzAcAjmkFpqKTNtkRztGASMU9tzgqwPylf8ALU6mfkOGDR2KlJHXBGRyKzFpDIA6QqwbnOKAv5raPfKzsxQHC46UkXWTEoWO9bb1+lFeNNGODZotbx/LVGAIz9KEr6veOQ3kqw9KJ0+9+Dn3DkZpfuNfVmtMumXI1UShDESqbsjBqn0XXnjdLTftaIEnLdQ3J/QVyu2neJCjMTE3TjoaodMDTTja75YckddornqMLK2zo+reKbu/0dbSwdt28jJwBjjgH256UJ4W1S1t/EFtp18phuYzl2YAjJUnkfQg+/PSpRdQtkun3fJFFwM98elMPB1rJrOuXutSQiWNpAB5hwDxj9hU2lMtsPt4jvyXEENoXyvlqu7aDng88e1S2u6rZrcz3NopkZ4hG+B9sg5FKbq7MFmILZMxxRiPazZK9x/WstNjMkIWQgb/ALh6g1wOk/QyloCPiOYx7ItOcSkHqcAULLql08KKtuNwx5oZxjFUBjAcLJbAI/y7vpQS6XBG5k56FeB2pdkdCq/1iGdhBYbYSAMsV+9RdrrN3HahFMcrjqDxgUHN4ctmmW482USMTnd0NM7XSIw2Ht8gjBkz1FHYwOGuDWIozILpEcuQuwN3rRPe2NtIY54I9/U4HFZWmiMl1Iske8ZyHPORmm0lim8jy2PvQq5kyRx3xt4Fbw+8k+n3sd7ZDnlgJYx/qHQ/UVGlTXZPFGmWdl4X1S8lmkllaEqCx++SFGPzrjpzXreC3c9nN5EpfRiFr0oQu7B2k4DY4ro+k+HbYaTYTX1jG77VZg0YDMD0JPcfX0p3400mO68OzPb2sMUENuZF8sDAKKTxjp0pf5M8uIfpPNOUWkfxCGLkH7n1z6/SqmR08PW5nuEJuSoWOM98jOfpg0h0go0TxscMDu3e1MPEti/x9vFNOSxsVuGJOcbhkD8sU9d1jAulos061uNVusM2yPJJYnA+g9zXVbO0ks9OgthG1vFGu0bCCXbqcfnUH4bha+v7Kxi+62eegA5JP5V1C/0OaaxDJIy3CFthV+OcZyfTArn89rVLHhYaV1i2wIHlgVpDtK7ucjpmibVp2so5P5eIhwFGe/FS6+HJ4rhDO8bI77hKG+VVHUg9arNMHwdm6RSqCHP2ugB9PbPf3rltJeigXpd5LdSOs+RC3K4+maJ1K7t7SMLPPGiEfMc+1TF4L62vLdJCMSMYhs+UHPy8/vSG3s7u7gmluXlByDHGCWzgkdPfNBwmBsubbXLO4t2kTBVOCQuB9ays/EllJL5YmjCjIwzAEVLaL8M10ljMy8gsxlOPKAOPT60x1HUdEtJgIrI3CnIVzgBz/pyM8Z7UPpQbsrVuojEktsySRnIOG4xWK3NsRzMoI6gHNQ91rtwLZ4Le2jWE53BB0U8g+1L47ZiCTc4JOSp7e1D6SfsGM8/i7qUUWk2Om2qqBcv5kmBjhAAB+ZH5VAeFNIOu6/aafzslk/mt/lQcsc9uAasf4y8vpDH7Rilye5+ZKX/wnUHVdSyAcWD4yP8AUtd0Vw/5uSJNcrxnWtR0K1uSvl3i+Sw2upYDAHTb6YrRrWmKvhnVbOBU4sZfLUnknyjg/jWjVEX4e4G0f+KXtTaAAwTEjJMUmf8A4V5ydau/ku/WH5ttHKycdHGKfeJ3WXxJeA5XZHFCoz02xqP3BpBZ/wCLF/1D9qca3/5nv/8A13/YV7L/ALb/AIcy9F9/Cvw/5ltJqc2FEjeXFnGQARub8+PwroqeZEgWIqzLkEgY3fU9qm/BYC6LYbQBm2ycevmnmqmQ8W57knJ/CvI8tOvI2XawRzWl0VYyqVKoxL7QQPQVr05gYJZltFMo4dXOFOMA49OtOL6R1eQq7A7ex92oPTwHtp5HAaTDDeeT19ayWm9n17p0eox28isFNuysCD/T0rUdKJUFWHTKnAHUcZ/Kj7Fm8rOTnB5z70Rdc3KA8/zF/c0rAmTE+jPDOGW4RXIEJbcBs+h9enFB21kgkFvdXdu0j/MEm46HjGeOeaqdWRNznavDZHHfdSnW0UW3CgYUkcd9wplb9Dgt/p3lxyC36EgEEjGO4BHY1oXw/IY0/lsyhflPPT3pzKTuQZ480jHtkUf4fdzp+SzZ3t3pppg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wgHBgkIBwgKCgkLDRYPDQwMDRsUFRAWIB0iIiAdHx8kKDQsJCYxJx8fLT0tMTU3Ojo6Iys/RD84QzQ5OjcBCgoKDQwNGg8PGjclHyU3Nzc3Nzc3Nzc3Nzc3Nzc3Nzc3Nzc3Nzc3Nzc3Nzc3Nzc3Nzc3Nzc3Nzc3Nzc3Nzc3N//AABEIAF4AhQMBIgACEQEDEQH/xAAcAAACAwEBAQEAAAAAAAAAAAAABgQFBwMBAgj/xAA5EAABAwMCBAMHAgUDBQAAAAABAgMEAAUREiEGEzFBUWFxBxQiMoGRoUKxFSNSYsGS4fAWY7LR8f/EABgBAQEBAQEAAAAAAAAAAAAAAAABAgMF/8QAHxEBAQACAgMAAwAAAAAAAAAAAAECESFBEjFhEyJR/9oADAMBAAIRAxEAPwDZKK5TH/dYb8nlrc5Lal6GxlSsDOB51yg3GJOjtvxpDSkLTqHxjI9R2rzRKrhGmMSHpLLS9TkZwNupx8qikKH4UPzVNxLfBbnrYlp1OhyUPeClQOGhsc+WSPtSVxdd/dOMnf8Ap6c6JjzaEvhlOpJXjYDGdXw42wcdtya1JtZNtWFK3D18kX7iS6cpWi2wAGmkAD+ctROVk+WnYeefRVfhcc3CGTNTMW2R8TYdbTny0gjPoQaqIE67cNSJSWVuxnXwkOtuR8K2zggKzjqcdfxVmK+LW37xAjz2be5IBmOkBLCElSh5nA+EeZxU6kz2aRmHbfIuilFyc88pt1SjkoA3058/m88inOs3hKKKKKiCiiigKKKKAooooAjwooooK26zLnDUlUG1pntFPxBL4QtKvQjBH1z5UlwOEbo+spfitRWCflW4DhPhsT0/Pc1o1cFTI6JyISnUiS42XENk7qSCMkfertZS4jgiJygl2W4o/wBqQE/b/elocM3jhhiTdGnWnJb2sPPtYy0lR2+boOm43H5rUN+9eKSFJKVpBSoYII2Iqy2HlVTwq1EbsUYwSShxOtxSiSpTh+cqz3zn7Vy4vtTNzsz5WlIeYQpxlzGdJG+PQ46UtcOtXBvi66Wu2TRHt8FwLW2pGsKCsfD1GNsjP9tX/G16atVnebCh7zJQpttJ7Aj4lnyA/OB3p2dlH2fS7oJk9NtiMvRzy1vpcc5eNsApO++AevXA6Vp9Zzabk1wdwx7y8xquFxc5jEbodIGElXgMb/WqyTxHxFLaStU0skkkIZAR/v38atm6tm61mj0rGlcR8RR2sN3V3XpAwoJUR9xVZLunEcwYfu8zfbAeKP8AxIpMNppuEudDhJ1TJbDA/wC64E/vVG9x5wwySDdULIOP5ba1/smsdFpkvLLjzhKldVEkqP1zUxm1IQkaj08a1+OGmnp9onDSlhPvjwz+oxlgftV7bLvbbsjXbZ0eSB15TgJHqOorGzbiBkDIIz41DfgJjFMhpSmXk7pcbVpUPQinhiab9QKzThrjufFhtniFkyIhzpmsga046609/UfbvWjRZLMyO3IiuodZdSFIWg5Ch41jLGxHU0UUVkLnFEua0gtNsTGhqC2ZkUhYSe6XEnG3XxHT0pEuV4k3W4MtS4zkieykhv3UjmDO+Ro3/YDNO/Ft+XayhCCuO+h1DrK1DLchHRSSe3U7eVRLNxBY4TK1x7WYbjp1OclKCHD4685UPWtxqFl23XEJ13q3T4sfO7zTaH8J/vyT99q9ev0vhKY2iDOaucOSnKEZISnOwOkk6SDjIBwQeg61f3T2gR2lqjxwwy50K5Loynz0Dr96TuG7XarkiRcb5IKoEdfLYgpWObKUOilAdvADbqSeudT6qXauNYFgjPe7NO3C9znOZIXkKBVk4SAknpk7bda7Fp2Of47xqdUl344lsKviVjpzP6UjPy/fep0S++6KLFi4ft8JWAeYlIyjOcZIG5xpPoag/wALkzpiZF3fVIeUCVKJBAGeg8BThEaGzJvM1dyuBKnXDkHsB2SnwA6VaOw2y2E7AjG/ep9rS23GLaQnShSkjfrg167oUgqIAUT9gOlZt5CjOYCZOg48M461bw4bSWkduhxtio14Y5bzby0jU4QT5Y23HnX0w+haClBxgbCs+XLfjuJoiJQCs4znAB7ZqHPUyw2peVEjyFeLlnOFEYPbPU1R324I0YQcrV8qSeuelN2kx/rqLotDba1ElKs4H9IziviRJ5rRUVfp288VWTtTPuyVAnCAVbd85/zX1NkERtCRnHeuk9LrkwcPtiRYVtH5n5mlrWnI1EIGfvWncJ2l+x2gQJDrbmhxa0ctJCUpUc438CT9MUq8B2tJ/hySnaK17ws+K1dAfTJ/01oVZyvTlbyKKKKwhP8AaLBuEuAkQH7gvII90jtJU2vcbuE9sdtwfDrS1wbwzOu2bjxA643b0DKUqXpL+O+f0o9MZ7bddV61k/tevFxE5Nm1LjwHGw4FYwl89wT3wf09up6it43pqc8OPHHFFkdtirDw5b0PN6gpTrKQhGUnPwnv5q8Omc5Cm267FhpEeOguvEI1qOooRkZA7Hcd/sa9sNuukpJRCtzkntrDSin74pujcM3lTsUvWp5SEEKUfhT57AnbetW64jpJjJy72RbUWOEkAvKWdZUr4z3O/j5mrd50PAOgpDY2ORgjYZ/f81BehpUFrAUnSncEaVJPgR5VHW2tlO7uxJIH03qWbcdprdxj24LZV8Sd1BR7gkntUc3BDkjn608oq3AGQkf8FdZHDE2bbffUONNtoa5qVOrOVJxnsNvrWeKem3B9qG2VjnqSA2n9WfKprdbkhseS9eYPvKXUoy6vIX3x0/H2ryLYpCEpSmbGAI3Cl9Dtv3rn7S+GUWO12t2OXFICS08VLJHM+YHyz8X2q19j9oYnWWZLnMlxJf5bWtRxgDfH1NLjJjtrzsnDh/BY5RpduJUoE60ob79cD81zmWGOhpyXGjPvyANluD5Rnbx/zWnItMBtWpMZAVtlXc7EfsTUxKQlOEjA8qxKzc9sHv0K/W+KzcLhEcMIqKf5mVac+u46Cq0vB1QUHNlD4fA1+g7hCYuUF6HKQFsvIKVA+dfnC6x37BeZNveOoR3SClQ2I8fqMGu2P7TS45Nl9ms9iTAfaK0iYhYCkE76AAAR4jOr705Vg8mNcrMYFwQl6OZCUvx3fDIyQfPfp4VqPBPEb98ZeamJaEmOlJWps9dWe3bp/wDK55TtMp2Z6K9zXlZYFRptvh3BKEzorMgIOUh1AVpPlmpNFUfDLLbLSWmW0Ntp2ShCQAPQV90UUFfdrU1cWlb8t/ThLg/z4iqmNwslbyHLg4FhCieW3kBQ7Z8tyMUzUHamwse0K5Jt3DT7KQOZKSWkjOMJxlR9MbepFLPst4bWt3/qCaggEERknv2KvTsKncUxWuKONYNnCyWILKnJWg9NWDj1wE/6qfGWm47KGWEJQ02kJQhIwEgdAKu9TTW9TRc9otqVduFpDbfzMKD+AMkhOc4+hNQPZEnRwhoCgpKJboB8sinXGaQOG5bVh43udgbwmHIcDrIT0bWQDp+ucfQVZzNIf6KKKwgrKDZ2eK/ajNW4kLhQ1BT+OiyjCUp9CRv5A098X8Qs8O2lyQVJMtYKYzXUqV44/pHU1SeyaFyuHnpzgJenSFLUtQ3UE7fvqrc3JtZ6MvENnZvlqegu4ClDLSyM8tY6H/nbNIfshS63dr+xJBEhnlNrSexSpYxn1FacNqzTgmWlHtGvyPlbluP6PBRS5t+Ao0x9UnppdFFFYQUUUUBRnFFAoDvVNxJdnrfBdFuZL87T8CQMpR/cry8u9XChqQoJUUkggKHUedKcbgGGzKXIcvN7kF0kuodlDS4T44SPxVmuxW+zZtpm5XPnyA/cHUIceUTk51HV+Sn6in+q60WO22ZKhbYqGSoALXuVKx4k7mrGrld0fDzqGWXHXVaUNpKlHwAGTWRMPruHEAn2+VEXJuckFttSiSnSdaR08Eb1rrzTb7Smnm0ONqGFIWkEH1BrmxDixifdozDWrry2wnP2pMpB3G432PhXy64lptbi9WlCSo6UknA8AOtfVFZGTy5rt5nPSFWieJ7qxyEyYTpCEjokjT0AB+pJ71ovDMeREskZiYyGZCNXNSCCNRUSSMdjnP1q0ySOtFbyy2Kbiy8NWazPPrktx3XBymFuHADhBwfpufpWe8LNiFd4fIR76h51taH2MqKAMJUcZzjCtz/7rR77w/auIGUM3eImQhs5R8SklOcZwUkEdBXS02a2WZpTVpgx4iFHKuUgAqPiT1P1pMpMfqyp9Fe15W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ecosystema.ru/08nature/mamm/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4714908" cy="49088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357166"/>
            <a:ext cx="4038600" cy="61435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Выдра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upload.wikimedia.org/wikipedia/commons/d/d3/Fischotter,_Lutra_Lu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714356"/>
            <a:ext cx="3855769" cy="25717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436" name="Picture 4" descr="http://plotka.ru/media/2012/07/vydra-ricni-1024_7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429000"/>
            <a:ext cx="4071966" cy="3053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245</Words>
  <Application>Microsoft Office PowerPoint</Application>
  <PresentationFormat>Экран (4:3)</PresentationFormat>
  <Paragraphs>63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Цель и задачи:</vt:lpstr>
      <vt:lpstr>Издана Красная книга Свердловской области  в 2008 году</vt:lpstr>
      <vt:lpstr>А была ли раньше издана такая Книга?</vt:lpstr>
      <vt:lpstr>А кто же её составил?</vt:lpstr>
      <vt:lpstr>А что характерно для красной книги Свердловской области?</vt:lpstr>
      <vt:lpstr>Занесены в Красную книгу Свердловской области</vt:lpstr>
      <vt:lpstr>Млекопитающие</vt:lpstr>
      <vt:lpstr>Слайд 9</vt:lpstr>
      <vt:lpstr>Обыкновенный       ёж</vt:lpstr>
      <vt:lpstr>Европейская норка</vt:lpstr>
      <vt:lpstr>Птицы</vt:lpstr>
      <vt:lpstr>Лебедь- шипун</vt:lpstr>
      <vt:lpstr>Лебедь - кликун</vt:lpstr>
      <vt:lpstr>Сова сплюшка</vt:lpstr>
      <vt:lpstr>Ястребиная сова</vt:lpstr>
      <vt:lpstr>Неясыть</vt:lpstr>
      <vt:lpstr>Оляпка</vt:lpstr>
      <vt:lpstr>Рептилии</vt:lpstr>
      <vt:lpstr>Веретеница ломкая</vt:lpstr>
      <vt:lpstr>Амфибии</vt:lpstr>
      <vt:lpstr>Сибирская лягушка</vt:lpstr>
      <vt:lpstr>Сибирский углозуб</vt:lpstr>
      <vt:lpstr>Рыбы</vt:lpstr>
      <vt:lpstr>Нельма</vt:lpstr>
      <vt:lpstr>Членистоногие</vt:lpstr>
      <vt:lpstr>Шмель моховой</vt:lpstr>
      <vt:lpstr>Жужелица</vt:lpstr>
      <vt:lpstr>Растения</vt:lpstr>
      <vt:lpstr>Кувшинка</vt:lpstr>
      <vt:lpstr>Первоцвет</vt:lpstr>
      <vt:lpstr>Ландыш</vt:lpstr>
      <vt:lpstr>Грибы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sbelova</dc:creator>
  <cp:lastModifiedBy>Татьяна</cp:lastModifiedBy>
  <cp:revision>29</cp:revision>
  <dcterms:created xsi:type="dcterms:W3CDTF">2013-08-01T07:43:19Z</dcterms:created>
  <dcterms:modified xsi:type="dcterms:W3CDTF">2016-02-22T10:16:57Z</dcterms:modified>
</cp:coreProperties>
</file>