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3" r:id="rId5"/>
    <p:sldId id="260" r:id="rId6"/>
    <p:sldId id="261" r:id="rId7"/>
    <p:sldId id="262" r:id="rId8"/>
    <p:sldId id="264" r:id="rId9"/>
    <p:sldId id="265" r:id="rId10"/>
    <p:sldId id="25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91" d="100"/>
          <a:sy n="91" d="100"/>
        </p:scale>
        <p:origin x="168" y="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E299-7566-4381-9446-619C6132548B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01B9-FE48-4CBE-B86E-ACDF7FD5D5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5504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E299-7566-4381-9446-619C6132548B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01B9-FE48-4CBE-B86E-ACDF7FD5D5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4690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E299-7566-4381-9446-619C6132548B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01B9-FE48-4CBE-B86E-ACDF7FD5D5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7136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E299-7566-4381-9446-619C6132548B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01B9-FE48-4CBE-B86E-ACDF7FD5D5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2458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E299-7566-4381-9446-619C6132548B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01B9-FE48-4CBE-B86E-ACDF7FD5D5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8978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E299-7566-4381-9446-619C6132548B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01B9-FE48-4CBE-B86E-ACDF7FD5D5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3170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E299-7566-4381-9446-619C6132548B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01B9-FE48-4CBE-B86E-ACDF7FD5D5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3161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E299-7566-4381-9446-619C6132548B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01B9-FE48-4CBE-B86E-ACDF7FD5D5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3299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E299-7566-4381-9446-619C6132548B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01B9-FE48-4CBE-B86E-ACDF7FD5D5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0017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E299-7566-4381-9446-619C6132548B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01B9-FE48-4CBE-B86E-ACDF7FD5D5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7768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E299-7566-4381-9446-619C6132548B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01B9-FE48-4CBE-B86E-ACDF7FD5D5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809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2E299-7566-4381-9446-619C6132548B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A01B9-FE48-4CBE-B86E-ACDF7FD5D5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8339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img3.proshkolu.ru/content/media/pic/std/3000000/2939000/2938658-6c3554ba1428129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903" y="1723825"/>
            <a:ext cx="3950261" cy="318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94730" y="1535566"/>
            <a:ext cx="7086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dirty="0" smtClean="0"/>
              <a:t> </a:t>
            </a:r>
            <a:r>
              <a:rPr lang="ru-RU" sz="2800" dirty="0"/>
              <a:t>Дружба, Земля</a:t>
            </a:r>
            <a:r>
              <a:rPr lang="ru-RU" sz="2800" dirty="0" smtClean="0"/>
              <a:t>, </a:t>
            </a:r>
            <a:r>
              <a:rPr lang="ru-RU" sz="2800" dirty="0"/>
              <a:t>дети, спокойствие, беседа, банда, братство, </a:t>
            </a:r>
            <a:r>
              <a:rPr lang="ru-RU" sz="2800" dirty="0" smtClean="0"/>
              <a:t>жизнь, безделье, </a:t>
            </a:r>
            <a:r>
              <a:rPr lang="ru-RU" sz="2800" dirty="0"/>
              <a:t>дружелюбие, лень, обида</a:t>
            </a:r>
            <a:r>
              <a:rPr lang="ru-RU" sz="2800" dirty="0" smtClean="0"/>
              <a:t>, единство</a:t>
            </a:r>
            <a:r>
              <a:rPr lang="ru-RU" sz="2800" dirty="0"/>
              <a:t>, общение, забота</a:t>
            </a:r>
            <a:r>
              <a:rPr lang="ru-RU" sz="2800" dirty="0" smtClean="0"/>
              <a:t>, зло</a:t>
            </a:r>
            <a:r>
              <a:rPr lang="ru-RU" sz="2800" dirty="0"/>
              <a:t>, </a:t>
            </a:r>
            <a:r>
              <a:rPr lang="ru-RU" sz="2800" dirty="0" smtClean="0"/>
              <a:t>труд, перемирие</a:t>
            </a:r>
            <a:r>
              <a:rPr lang="ru-RU" sz="2800" dirty="0"/>
              <a:t>, </a:t>
            </a:r>
            <a:r>
              <a:rPr lang="ru-RU" sz="2800" dirty="0" smtClean="0"/>
              <a:t>тревога, справедливость, ненависть. </a:t>
            </a:r>
            <a:r>
              <a:rPr lang="ru-RU" sz="2800" dirty="0"/>
              <a:t>	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480" y="-11532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Ларец мира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5176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9811" y="394283"/>
            <a:ext cx="10515600" cy="110265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Внимание! </a:t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Конкурс «Мир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защитить, сохранить, укрепить!»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0283" y="1892861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На выбор:</a:t>
            </a:r>
          </a:p>
          <a:p>
            <a:pPr marL="0" indent="0" algn="just">
              <a:buNone/>
            </a:pP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Раскройте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секрет мира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Изобразите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эмблему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мира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отражающую его основное содержание и предназначение.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Составьте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список добрых дел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, которые вы можете сделать сами или вместе со своими одноклассниками.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4718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0212" y="1297175"/>
            <a:ext cx="9144000" cy="23876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МИР – ВЫСШАЯ ЦЕННОСТЬ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9420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Рисунок 1" descr="colombe-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6519"/>
            <a:ext cx="160972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Рисунок 2" descr="4d51c40d80346_369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1838" y="4672012"/>
            <a:ext cx="160972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Рисунок 20" descr="16724820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1684" y="333374"/>
            <a:ext cx="166687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Рисунок 8" descr="1487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8439" y="700086"/>
            <a:ext cx="177165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Рисунок 7" descr="look.com.ua-6817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634" y="2673955"/>
            <a:ext cx="16192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Рисунок 9" descr="ZZnMi0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47909" y="639579"/>
            <a:ext cx="113347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Рисунок 15" descr="main_bi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7596" y="2280859"/>
            <a:ext cx="1981481" cy="173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Рисунок 18" descr="7d0ae76d96e3b22c38197e05770995e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1684" y="2227065"/>
            <a:ext cx="18288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77" name="Рисунок 19" descr="information_items_2092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21" y="2353796"/>
            <a:ext cx="24669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Рисунок 27" descr="341491_798_363851122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76458" y="2403942"/>
            <a:ext cx="1476375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Рисунок 21" descr="51f22307-b960-82e4-b960-82eba3090304_photo_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175" y="4491318"/>
            <a:ext cx="170497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Рисунок 22" descr="i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8965" y="4637555"/>
            <a:ext cx="2124075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Рисунок 23" descr="4770028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5972" y="211931"/>
            <a:ext cx="136207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Рисунок 26" descr="LogoDZh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19855" y="4584046"/>
            <a:ext cx="3000375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Рисунок 32" descr="53db661a38e2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0389" y="2449046"/>
            <a:ext cx="14097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32"/>
          <p:cNvSpPr>
            <a:spLocks noChangeArrowheads="1"/>
          </p:cNvSpPr>
          <p:nvPr/>
        </p:nvSpPr>
        <p:spPr bwMode="auto">
          <a:xfrm>
            <a:off x="-41275" y="2190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33"/>
          <p:cNvSpPr>
            <a:spLocks noChangeArrowheads="1"/>
          </p:cNvSpPr>
          <p:nvPr/>
        </p:nvSpPr>
        <p:spPr bwMode="auto">
          <a:xfrm>
            <a:off x="-41275" y="39909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39"/>
          <p:cNvSpPr>
            <a:spLocks noChangeArrowheads="1"/>
          </p:cNvSpPr>
          <p:nvPr/>
        </p:nvSpPr>
        <p:spPr bwMode="auto">
          <a:xfrm>
            <a:off x="-41275" y="13716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40"/>
          <p:cNvSpPr>
            <a:spLocks noChangeArrowheads="1"/>
          </p:cNvSpPr>
          <p:nvPr/>
        </p:nvSpPr>
        <p:spPr bwMode="auto">
          <a:xfrm>
            <a:off x="-41275" y="15316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41"/>
          <p:cNvSpPr>
            <a:spLocks noChangeArrowheads="1"/>
          </p:cNvSpPr>
          <p:nvPr/>
        </p:nvSpPr>
        <p:spPr bwMode="auto">
          <a:xfrm>
            <a:off x="-41275" y="16916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42"/>
          <p:cNvSpPr>
            <a:spLocks noChangeArrowheads="1"/>
          </p:cNvSpPr>
          <p:nvPr/>
        </p:nvSpPr>
        <p:spPr bwMode="auto">
          <a:xfrm>
            <a:off x="-41275" y="18516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4" name="Рисунок 28" descr="sj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81384" y="401455"/>
            <a:ext cx="196215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Рисунок 30" descr="kto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18774" y="248424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Рисунок 31" descr="5LavAN_original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0203" y="4466942"/>
            <a:ext cx="135255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90089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635" y="1112931"/>
            <a:ext cx="7862048" cy="4351338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1800"/>
              </a:spcBef>
              <a:buNone/>
            </a:pP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Миротворец</a:t>
            </a: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</a:rPr>
              <a:t> – тот, кто способствует сохранению или восстановлению мира.</a:t>
            </a:r>
          </a:p>
          <a:p>
            <a:pPr marL="0" indent="0" algn="just">
              <a:spcBef>
                <a:spcPts val="1800"/>
              </a:spcBef>
              <a:buNone/>
            </a:pP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Волонтёр</a:t>
            </a: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</a:rPr>
              <a:t> – человек, который своими действиями безвозмездно помогает другим людям.</a:t>
            </a:r>
          </a:p>
          <a:p>
            <a:pPr marL="0" indent="0" algn="just">
              <a:spcBef>
                <a:spcPts val="1800"/>
              </a:spcBef>
              <a:buNone/>
            </a:pP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Благотворитель</a:t>
            </a: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</a:rPr>
              <a:t> – тот, который жертвует средства больницам, школам, музеям, детским домам и т.д.</a:t>
            </a:r>
            <a:endParaRPr lang="ru-RU" sz="32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31" descr="5LavAN_origi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03934" y="1112931"/>
            <a:ext cx="3378375" cy="399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44238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biotzavas.gr/sites/biotzavas.gr/files/kalliergeia/elia-istoria-art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3248" y="1456135"/>
            <a:ext cx="5876046" cy="446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30622" y="121023"/>
            <a:ext cx="10515600" cy="108921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«Голубь мира»</a:t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Художник Пабло Пикассо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Pablo-picasso-la-colombe (194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5261" y="1425389"/>
            <a:ext cx="3380857" cy="449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44705" y="6167831"/>
            <a:ext cx="2514600" cy="4437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Рисунок 1945 года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13971" y="6167832"/>
            <a:ext cx="2514600" cy="4437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Рисунок 1961 года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4132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0624" y="149972"/>
            <a:ext cx="10515600" cy="88545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</a:rPr>
              <a:t>Пацифик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 descr="4d51c40d80346_369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4404" y="1469485"/>
            <a:ext cx="4268040" cy="426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31124" y="5949709"/>
            <a:ext cx="2514600" cy="4437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Разработан в 1958 году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7903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11307" y="109630"/>
            <a:ext cx="10515600" cy="845111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Мир необходимо защищать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8" descr="1487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350" r="17562" b="13698"/>
          <a:stretch/>
        </p:blipFill>
        <p:spPr bwMode="auto">
          <a:xfrm>
            <a:off x="4799672" y="2070975"/>
            <a:ext cx="2420471" cy="189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2729" y="3699160"/>
            <a:ext cx="2514600" cy="4437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Организация Объединённых Наций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0011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/>
          </p:cNvSpPr>
          <p:nvPr/>
        </p:nvSpPr>
        <p:spPr>
          <a:xfrm>
            <a:off x="811307" y="109630"/>
            <a:ext cx="10515600" cy="8451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Мир необходимо сохранять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8258" y="1245030"/>
            <a:ext cx="3173506" cy="4437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Международный экологический фонд «Чистые моря»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7806" y="723376"/>
            <a:ext cx="4708635" cy="303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4013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811307" y="109630"/>
            <a:ext cx="10515600" cy="8451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Мир необходимо укреплять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4224" y="954741"/>
            <a:ext cx="8953500" cy="535454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823" y="954741"/>
            <a:ext cx="2819401" cy="8451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Фонд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«Подари жизнь»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50148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168</Words>
  <Application>Microsoft Office PowerPoint</Application>
  <PresentationFormat>Произвольный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Ларец мира</vt:lpstr>
      <vt:lpstr>МИР – ВЫСШАЯ ЦЕННОСТЬ</vt:lpstr>
      <vt:lpstr>Слайд 3</vt:lpstr>
      <vt:lpstr>Слайд 4</vt:lpstr>
      <vt:lpstr>«Голубь мира» Художник Пабло Пикассо</vt:lpstr>
      <vt:lpstr>Пацифик</vt:lpstr>
      <vt:lpstr>Мир необходимо защищать</vt:lpstr>
      <vt:lpstr>Слайд 8</vt:lpstr>
      <vt:lpstr>Слайд 9</vt:lpstr>
      <vt:lpstr> Внимание!  Конкурс «Мир защитить, сохранить, укрепить!»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МИРА</dc:title>
  <dc:creator>Администратор</dc:creator>
  <cp:lastModifiedBy>Татьяна</cp:lastModifiedBy>
  <cp:revision>28</cp:revision>
  <dcterms:created xsi:type="dcterms:W3CDTF">2015-08-21T09:25:08Z</dcterms:created>
  <dcterms:modified xsi:type="dcterms:W3CDTF">2016-02-22T13:44:55Z</dcterms:modified>
</cp:coreProperties>
</file>