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7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5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7455" autoAdjust="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333D99-9BF8-48AA-B178-60130A77338A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D560FE-789A-4A70-A392-3316B212AC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E%D1%81%D0%BA%D0%B2%D0%B0" TargetMode="External"/><Relationship Id="rId13" Type="http://schemas.openxmlformats.org/officeDocument/2006/relationships/hyperlink" Target="https://ru.wikipedia.org/wiki/2-%D1%8F_%D0%B3%D0%B2%D0%B0%D1%80%D0%B4%D0%B5%D0%B9%D1%81%D0%BA%D0%B0%D1%8F_%D1%88%D1%82%D1%83%D1%80%D0%BC%D0%BE%D0%B2%D0%B0%D1%8F_%D0%B0%D0%B2%D0%B8%D0%B0%D1%86%D0%B8%D0%BE%D0%BD%D0%BD%D0%B0%D1%8F_%D0%B4%D0%B8%D0%B2%D0%B8%D0%B7%D0%B8%D1%8F" TargetMode="External"/><Relationship Id="rId3" Type="http://schemas.openxmlformats.org/officeDocument/2006/relationships/hyperlink" Target="https://ru.wikipedia.org/wiki/1905_%D0%B3%D0%BE%D0%B4" TargetMode="External"/><Relationship Id="rId7" Type="http://schemas.openxmlformats.org/officeDocument/2006/relationships/hyperlink" Target="https://ru.wikipedia.org/wiki/1973_%D0%B3%D0%BE%D0%B4" TargetMode="External"/><Relationship Id="rId12" Type="http://schemas.openxmlformats.org/officeDocument/2006/relationships/hyperlink" Target="https://ru.wikipedia.org/wiki/1959" TargetMode="External"/><Relationship Id="rId2" Type="http://schemas.openxmlformats.org/officeDocument/2006/relationships/hyperlink" Target="https://ru.wikipedia.org/wiki/13_%D0%BC%D0%B0%D1%80%D1%82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20_%D1%81%D0%B5%D0%BD%D1%82%D1%8F%D0%B1%D1%80%D1%8F" TargetMode="External"/><Relationship Id="rId11" Type="http://schemas.openxmlformats.org/officeDocument/2006/relationships/hyperlink" Target="https://ru.wikipedia.org/wiki/1925" TargetMode="External"/><Relationship Id="rId5" Type="http://schemas.openxmlformats.org/officeDocument/2006/relationships/hyperlink" Target="https://ru.wikipedia.org/wiki/%D0%A1%D0%B0%D1%80%D0%B0%D1%82%D0%BE%D0%B2%D1%81%D0%BA%D0%B0%D1%8F_%D0%B3%D1%83%D0%B1%D0%B5%D1%80%D0%BD%D0%B8%D1%8F" TargetMode="External"/><Relationship Id="rId15" Type="http://schemas.openxmlformats.org/officeDocument/2006/relationships/image" Target="../media/image14.png"/><Relationship Id="rId10" Type="http://schemas.openxmlformats.org/officeDocument/2006/relationships/hyperlink" Target="https://ru.wikipedia.org/wiki/%D0%90%D0%B2%D0%B8%D0%B0%D1%86%D0%B8%D1%8F" TargetMode="External"/><Relationship Id="rId4" Type="http://schemas.openxmlformats.org/officeDocument/2006/relationships/hyperlink" Target="https://ru.wikipedia.org/wiki/%D0%90%D1%82%D0%BA%D0%B0%D1%80%D1%81%D0%BA%D0%B8%D0%B9_%D1%83%D0%B5%D0%B7%D0%B4" TargetMode="External"/><Relationship Id="rId9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43_%D0%B3%D0%BE%D0%B4" TargetMode="External"/><Relationship Id="rId3" Type="http://schemas.openxmlformats.org/officeDocument/2006/relationships/hyperlink" Target="https://ru.wikipedia.org/wiki/1913_%D0%B3%D0%BE%D0%B4" TargetMode="External"/><Relationship Id="rId7" Type="http://schemas.openxmlformats.org/officeDocument/2006/relationships/hyperlink" Target="https://ru.wikipedia.org/wiki/14_%D0%B0%D0%BF%D1%80%D0%B5%D0%BB%D1%8F" TargetMode="External"/><Relationship Id="rId12" Type="http://schemas.openxmlformats.org/officeDocument/2006/relationships/image" Target="../media/image15.jpeg"/><Relationship Id="rId2" Type="http://schemas.openxmlformats.org/officeDocument/2006/relationships/hyperlink" Target="https://ru.wikipedia.org/wiki/10_%D0%B0%D0%B2%D0%B3%D1%83%D1%81%D1%82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1%D0%B0%D1%80%D0%B0%D1%82%D0%BE%D0%B2%D1%81%D0%BA%D0%B0%D1%8F_%D0%B3%D1%83%D0%B1%D0%B5%D1%80%D0%BD%D0%B8%D1%8F" TargetMode="External"/><Relationship Id="rId11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5" Type="http://schemas.openxmlformats.org/officeDocument/2006/relationships/hyperlink" Target="https://ru.wikipedia.org/wiki/%D0%90%D1%82%D0%BA%D0%B0%D1%80%D1%81%D0%BA%D0%B8%D0%B9_%D1%83%D0%B5%D0%B7%D0%B4" TargetMode="External"/><Relationship Id="rId10" Type="http://schemas.openxmlformats.org/officeDocument/2006/relationships/hyperlink" Target="https://ru.wikipedia.org/wiki/%D0%96%D0%B8%D1%82%D0%BE%D0%BC%D0%B8%D1%80%D1%81%D0%BA%D0%B0%D1%8F_%D0%BE%D0%B1%D0%BB%D0%B0%D1%81%D1%82%D1%8C" TargetMode="External"/><Relationship Id="rId4" Type="http://schemas.openxmlformats.org/officeDocument/2006/relationships/hyperlink" Target="https://ru.wikipedia.org/wiki/%D0%A1%D0%BB%D0%B0%D1%81%D1%82%D1%83%D1%85%D0%B0" TargetMode="External"/><Relationship Id="rId9" Type="http://schemas.openxmlformats.org/officeDocument/2006/relationships/hyperlink" Target="https://ru.wikipedia.org/wiki/%D0%9B%D1%83%D0%B3%D0%B8%D0%BD%D1%81%D0%BA%D0%B8%D0%B9_%D1%80%D0%B0%D0%B9%D0%BE%D0%BD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gruzdoff.ru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3" Type="http://schemas.openxmlformats.org/officeDocument/2006/relationships/image" Target="../media/image17.jpeg"/><Relationship Id="rId3" Type="http://schemas.openxmlformats.org/officeDocument/2006/relationships/hyperlink" Target="http://gruzdoff.ru/wiki/1910_%D0%B3%D0%BE%D0%B4" TargetMode="External"/><Relationship Id="rId7" Type="http://schemas.openxmlformats.org/officeDocument/2006/relationships/hyperlink" Target="http://gruzdoff.ru/wiki/%D0%A0%D0%BE%D1%81%D1%81%D0%B8%D0%B9%D1%81%D0%BA%D0%B0%D1%8F_%D0%B8%D0%BC%D0%BF%D0%B5%D1%80%D0%B8%D1%8F" TargetMode="External"/><Relationship Id="rId12" Type="http://schemas.openxmlformats.org/officeDocument/2006/relationships/hyperlink" Target="http://gruzdoff.ru/wiki/139-%D1%8F_%D1%81%D1%82%D1%80%D0%B5%D0%BB%D0%BA%D0%BE%D0%B2%D0%B0%D1%8F_%D0%B4%D0%B8%D0%B2%D0%B8%D0%B7%D0%B8%D1%8F_%283-%D0%B3%D0%BE_%D1%84%D0%BE%D1%80%D0%BC%D0%B8%D1%80%D0%BE%D0%B2%D0%B0%D0%BD%D0%B8%D1%8F%29" TargetMode="External"/><Relationship Id="rId2" Type="http://schemas.openxmlformats.org/officeDocument/2006/relationships/hyperlink" Target="http://gruzdoff.ru/wiki/14_%D0%BE%D0%BA%D1%82%D1%8F%D0%B1%D1%80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ruzdoff.ru/wiki/%D0%A1%D0%B0%D1%80%D0%B0%D1%82%D0%BE%D0%B2%D1%81%D0%BA%D0%B0%D1%8F_%D0%B3%D1%83%D0%B1%D0%B5%D1%80%D0%BD%D0%B8%D1%8F" TargetMode="External"/><Relationship Id="rId11" Type="http://schemas.openxmlformats.org/officeDocument/2006/relationships/hyperlink" Target="http://gruzdoff.ru/wiki/1945" TargetMode="External"/><Relationship Id="rId5" Type="http://schemas.openxmlformats.org/officeDocument/2006/relationships/hyperlink" Target="http://gruzdoff.ru/wiki/%D0%A1%D0%B5%D1%80%D0%B4%D0%BE%D0%B1%D1%81%D0%BA%D0%B8%D0%B9_%D1%83%D0%B5%D0%B7%D0%B4" TargetMode="External"/><Relationship Id="rId10" Type="http://schemas.openxmlformats.org/officeDocument/2006/relationships/hyperlink" Target="http://gruzdoff.ru/wiki/1942" TargetMode="External"/><Relationship Id="rId4" Type="http://schemas.openxmlformats.org/officeDocument/2006/relationships/hyperlink" Target="http://gruzdoff.ru/wiki/%D0%90%D0%BD%D0%B4%D1%80%D0%B5%D0%B5%D0%B2%D1%81%D0%BA%D0%BE%D0%B5_%D1%81%D0%B5%D0%BB%D1%8C%D1%81%D0%BA%D0%BE%D0%B5_%D0%BF%D0%BE%D1%81%D0%B5%D0%BB%D0%B5%D0%BD%D0%B8%D0%B5_%28%D0%A1%D0%B0%D1%80%D0%B0%D1%82%D0%BE%D0%B2%D1%81%D0%BA%D0%B0%D1%8F_%D0%BE%D0%B1%D0%BB%D0%B0%D1%81%D1%82%D1%8C%29" TargetMode="External"/><Relationship Id="rId9" Type="http://schemas.openxmlformats.org/officeDocument/2006/relationships/hyperlink" Target="http://gruzdoff.ru/wiki/%D0%90%D1%80%D1%82%D0%B8%D0%BB%D0%BB%D0%B5%D1%80%D0%B8%D1%8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dic.nsf/ruwiki/1133330" TargetMode="External"/><Relationship Id="rId13" Type="http://schemas.openxmlformats.org/officeDocument/2006/relationships/hyperlink" Target="http://dic.academic.ru/dic.nsf/ruwiki/708522" TargetMode="External"/><Relationship Id="rId3" Type="http://schemas.openxmlformats.org/officeDocument/2006/relationships/hyperlink" Target="http://dic.academic.ru/dic.nsf/ruwiki/1386" TargetMode="External"/><Relationship Id="rId7" Type="http://schemas.openxmlformats.org/officeDocument/2006/relationships/hyperlink" Target="http://dic.academic.ru/dic.nsf/ruwiki/8365" TargetMode="External"/><Relationship Id="rId12" Type="http://schemas.openxmlformats.org/officeDocument/2006/relationships/hyperlink" Target="http://dic.academic.ru/dic.nsf/ruwiki/822183" TargetMode="External"/><Relationship Id="rId2" Type="http://schemas.openxmlformats.org/officeDocument/2006/relationships/hyperlink" Target="http://dic.academic.ru/dic.nsf/ruwiki/305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hyperlink" Target="http://dic.academic.ru/dic.nsf/ruwiki/25" TargetMode="External"/><Relationship Id="rId5" Type="http://schemas.openxmlformats.org/officeDocument/2006/relationships/hyperlink" Target="http://dic.academic.ru/dic.nsf/ruwiki/901" TargetMode="External"/><Relationship Id="rId10" Type="http://schemas.openxmlformats.org/officeDocument/2006/relationships/hyperlink" Target="http://dic.academic.ru/dic.nsf/ruwiki/678075" TargetMode="External"/><Relationship Id="rId4" Type="http://schemas.openxmlformats.org/officeDocument/2006/relationships/hyperlink" Target="http://dic.academic.ru/dic.nsf/ruwiki/2824" TargetMode="External"/><Relationship Id="rId9" Type="http://schemas.openxmlformats.org/officeDocument/2006/relationships/hyperlink" Target="http://dic.academic.ru/dic.nsf/ruwiki/8369" TargetMode="External"/><Relationship Id="rId14" Type="http://schemas.openxmlformats.org/officeDocument/2006/relationships/hyperlink" Target="http://dic.academic.ru/dic.nsf/ruwiki/70858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dic.academic.ru/dic.nsf/ruwiki/3016" TargetMode="External"/><Relationship Id="rId13" Type="http://schemas.openxmlformats.org/officeDocument/2006/relationships/hyperlink" Target="http://dic.academic.ru/dic.nsf/ruwiki/708459" TargetMode="External"/><Relationship Id="rId3" Type="http://schemas.openxmlformats.org/officeDocument/2006/relationships/hyperlink" Target="http://dic.academic.ru/dic.nsf/ruwiki/904" TargetMode="External"/><Relationship Id="rId7" Type="http://schemas.openxmlformats.org/officeDocument/2006/relationships/hyperlink" Target="http://dic.academic.ru/dic.nsf/ruwiki/17" TargetMode="External"/><Relationship Id="rId12" Type="http://schemas.openxmlformats.org/officeDocument/2006/relationships/hyperlink" Target="http://dic.academic.ru/dic.nsf/ruwiki/1133330" TargetMode="External"/><Relationship Id="rId2" Type="http://schemas.openxmlformats.org/officeDocument/2006/relationships/hyperlink" Target="http://dic.academic.ru/dic.nsf/ruwiki/3060" TargetMode="Externa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ic.academic.ru/dic.nsf/ruwiki/53951" TargetMode="External"/><Relationship Id="rId11" Type="http://schemas.openxmlformats.org/officeDocument/2006/relationships/hyperlink" Target="http://dic.academic.ru/dic.nsf/ruwiki/6377" TargetMode="External"/><Relationship Id="rId5" Type="http://schemas.openxmlformats.org/officeDocument/2006/relationships/hyperlink" Target="http://dic.academic.ru/dic.nsf/ruwiki/1735376" TargetMode="External"/><Relationship Id="rId15" Type="http://schemas.openxmlformats.org/officeDocument/2006/relationships/hyperlink" Target="http://dic.academic.ru/dic.nsf/ruwiki/711090" TargetMode="External"/><Relationship Id="rId10" Type="http://schemas.openxmlformats.org/officeDocument/2006/relationships/hyperlink" Target="http://dic.academic.ru/dic.nsf/ruwiki/980179" TargetMode="External"/><Relationship Id="rId4" Type="http://schemas.openxmlformats.org/officeDocument/2006/relationships/hyperlink" Target="http://dic.academic.ru/dic.nsf/ruwiki/1629517" TargetMode="External"/><Relationship Id="rId9" Type="http://schemas.openxmlformats.org/officeDocument/2006/relationships/hyperlink" Target="http://dic.academic.ru/dic.nsf/ruwiki/1398" TargetMode="External"/><Relationship Id="rId14" Type="http://schemas.openxmlformats.org/officeDocument/2006/relationships/hyperlink" Target="http://dic.academic.ru/dic.nsf/ruwiki/708526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-wiki.org/wiki/%D0%92%D0%BE%D1%81%D0%BA%D1%80%D0%B5%D1%81%D0%B5%D0%BD%D1%81%D0%BA" TargetMode="External"/><Relationship Id="rId13" Type="http://schemas.openxmlformats.org/officeDocument/2006/relationships/hyperlink" Target="http://ru-wiki.org/wiki/1946" TargetMode="External"/><Relationship Id="rId3" Type="http://schemas.openxmlformats.org/officeDocument/2006/relationships/hyperlink" Target="http://ru-wiki.org/wiki/1920_%D0%B3%D0%BE%D0%B4" TargetMode="External"/><Relationship Id="rId7" Type="http://schemas.openxmlformats.org/officeDocument/2006/relationships/hyperlink" Target="http://ru-wiki.org/wiki/1987_%D0%B3%D0%BE%D0%B4" TargetMode="External"/><Relationship Id="rId12" Type="http://schemas.openxmlformats.org/officeDocument/2006/relationships/hyperlink" Target="http://ru-wiki.org/wiki/1940" TargetMode="External"/><Relationship Id="rId2" Type="http://schemas.openxmlformats.org/officeDocument/2006/relationships/hyperlink" Target="http://ru-wiki.org/wiki/20_%D0%B8%D1%8E%D0%BB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-wiki.org/wiki/2_%D0%BE%D0%BA%D1%82%D1%8F%D0%B1%D1%80%D1%8F" TargetMode="External"/><Relationship Id="rId11" Type="http://schemas.openxmlformats.org/officeDocument/2006/relationships/hyperlink" Target="http://ru-wiki.org/wiki/%D0%A1%D1%82%D1%80%D0%B5%D0%BB%D0%BA%D0%BE%D0%B2%D1%8B%D0%B5_%D0%B2%D0%BE%D0%B9%D1%81%D0%BA%D0%B0" TargetMode="External"/><Relationship Id="rId5" Type="http://schemas.openxmlformats.org/officeDocument/2006/relationships/hyperlink" Target="http://ru-wiki.org/wiki/%D0%A1%D0%B0%D1%80%D0%B0%D1%82%D0%BE%D0%B2%D1%81%D0%BA%D0%B0%D1%8F_%D0%B3%D1%83%D0%B1%D0%B5%D1%80%D0%BD%D0%B8%D1%8F" TargetMode="External"/><Relationship Id="rId10" Type="http://schemas.openxmlformats.org/officeDocument/2006/relationships/hyperlink" Target="http://ru-wiki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4" Type="http://schemas.openxmlformats.org/officeDocument/2006/relationships/hyperlink" Target="http://ru-wiki.org/wiki/%D0%90%D1%82%D0%BA%D0%B0%D1%80%D1%81%D0%BA%D0%B8%D0%B9_%D1%83%D0%B5%D0%B7%D0%B4" TargetMode="External"/><Relationship Id="rId9" Type="http://schemas.openxmlformats.org/officeDocument/2006/relationships/hyperlink" Target="http://ru-wiki.org/wiki/%D0%9C%D0%BE%D1%81%D0%BA%D0%BE%D0%B2%D1%81%D0%BA%D0%B0%D1%8F_%D0%BE%D0%B1%D0%BB%D0%B0%D1%81%D1%82%D1%8C" TargetMode="External"/><Relationship Id="rId1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43_%D0%B3%D0%BE%D0%B4" TargetMode="External"/><Relationship Id="rId13" Type="http://schemas.openxmlformats.org/officeDocument/2006/relationships/hyperlink" Target="https://ru.wikipedia.org/wiki/1936" TargetMode="External"/><Relationship Id="rId18" Type="http://schemas.openxmlformats.org/officeDocument/2006/relationships/hyperlink" Target="https://ru.wikipedia.org/wiki/%D0%92%D0%BE%D1%80%D0%BE%D0%BD%D0%B5%D0%B6%D1%81%D0%BA%D0%BE-%D0%9A%D0%B0%D1%81%D1%82%D0%BE%D1%80%D0%BD%D0%B5%D0%BD%D1%81%D0%BA%D0%B0%D1%8F_%D0%BE%D0%BF%D0%B5%D1%80%D0%B0%D1%86%D0%B8%D1%8F_%281943%29" TargetMode="External"/><Relationship Id="rId3" Type="http://schemas.openxmlformats.org/officeDocument/2006/relationships/hyperlink" Target="https://ru.wikipedia.org/wiki/1914_%D0%B3%D0%BE%D0%B4" TargetMode="External"/><Relationship Id="rId21" Type="http://schemas.openxmlformats.org/officeDocument/2006/relationships/image" Target="../media/image9.jpeg"/><Relationship Id="rId7" Type="http://schemas.openxmlformats.org/officeDocument/2006/relationships/hyperlink" Target="https://ru.wikipedia.org/wiki/25_%D1%81%D0%B5%D0%BD%D1%82%D1%8F%D0%B1%D1%80%D1%8F" TargetMode="External"/><Relationship Id="rId12" Type="http://schemas.openxmlformats.org/officeDocument/2006/relationships/hyperlink" Target="https://ru.wikipedia.org/wiki/%D0%9F%D0%B5%D1%85%D0%BE%D1%82%D0%B0" TargetMode="External"/><Relationship Id="rId17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2" Type="http://schemas.openxmlformats.org/officeDocument/2006/relationships/hyperlink" Target="https://ru.wikipedia.org/wiki/20_%D1%8F%D0%BD%D0%B2%D0%B0%D1%80%D1%8F" TargetMode="External"/><Relationship Id="rId16" Type="http://schemas.openxmlformats.org/officeDocument/2006/relationships/hyperlink" Target="https://ru.wikipedia.org/wiki/%D0%A1%D0%BE%D0%B2%D0%B5%D1%82%D1%81%D0%BA%D0%BE-%D1%84%D0%B8%D0%BD%D1%81%D0%BA%D0%B0%D1%8F_%D0%B2%D0%BE%D0%B9%D0%BD%D0%B0_%281939%E2%80%941940%29" TargetMode="External"/><Relationship Id="rId20" Type="http://schemas.openxmlformats.org/officeDocument/2006/relationships/hyperlink" Target="https://ru.wikipedia.org/wiki/%D0%A4%D0%BE%D1%80%D1%81%D0%B8%D1%80%D0%BE%D0%B2%D0%B0%D0%BD%D0%B8%D0%B5_%D0%94%D0%BD%D0%B5%D0%BF%D1%80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1%D0%B0%D1%80%D0%B0%D1%82%D0%BE%D0%B2%D1%81%D0%BA%D0%B0%D1%8F_%D0%B3%D1%83%D0%B1%D0%B5%D1%80%D0%BD%D0%B8%D1%8F" TargetMode="External"/><Relationship Id="rId11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5" Type="http://schemas.openxmlformats.org/officeDocument/2006/relationships/hyperlink" Target="https://ru.wikipedia.org/wiki/%D0%A1%D0%B5%D1%80%D0%B4%D0%BE%D0%B1%D1%81%D0%BA%D0%B8%D0%B9_%D1%83%D0%B5%D0%B7%D0%B4" TargetMode="External"/><Relationship Id="rId15" Type="http://schemas.openxmlformats.org/officeDocument/2006/relationships/hyperlink" Target="https://ru.wikipedia.org/wiki/%D0%92%D0%B7%D0%B2%D0%BE%D0%B4" TargetMode="External"/><Relationship Id="rId10" Type="http://schemas.openxmlformats.org/officeDocument/2006/relationships/hyperlink" Target="https://ru.wikipedia.org/wiki/%D0%9A%D0%B8%D0%B5%D0%B2%D1%81%D0%BA%D0%B0%D1%8F_%D0%BE%D0%B1%D0%BB%D0%B0%D1%81%D1%82%D1%8C" TargetMode="External"/><Relationship Id="rId19" Type="http://schemas.openxmlformats.org/officeDocument/2006/relationships/hyperlink" Target="https://ru.wikipedia.org/wiki/%D0%9A%D1%83%D1%80%D1%81%D0%BA%D0%B0%D1%8F_%D0%B1%D0%B8%D1%82%D0%B2%D0%B0" TargetMode="External"/><Relationship Id="rId4" Type="http://schemas.openxmlformats.org/officeDocument/2006/relationships/hyperlink" Target="https://ru.wikipedia.org/w/index.php?title=%D0%91%D0%B0%D0%BA%D1%83%D1%80%D1%8B&amp;action=edit&amp;redlink=1" TargetMode="External"/><Relationship Id="rId9" Type="http://schemas.openxmlformats.org/officeDocument/2006/relationships/hyperlink" Target="https://ru.wikipedia.org/wiki/%D0%9C%D0%B8%D1%80%D0%BE%D0%BD%D0%BE%D0%B2%D1%81%D0%BA%D0%B8%D0%B9_%D1%80%D0%B0%D0%B9%D0%BE%D0%BD" TargetMode="External"/><Relationship Id="rId14" Type="http://schemas.openxmlformats.org/officeDocument/2006/relationships/hyperlink" Target="https://ru.wikipedia.org/wiki/194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85_%D0%B3%D0%BE%D0%B4" TargetMode="External"/><Relationship Id="rId13" Type="http://schemas.openxmlformats.org/officeDocument/2006/relationships/hyperlink" Target="https://ru.wikipedia.org/wiki/1939" TargetMode="External"/><Relationship Id="rId3" Type="http://schemas.openxmlformats.org/officeDocument/2006/relationships/hyperlink" Target="https://ru.wikipedia.org/wiki/1923_%D0%B3%D0%BE%D0%B4" TargetMode="External"/><Relationship Id="rId7" Type="http://schemas.openxmlformats.org/officeDocument/2006/relationships/hyperlink" Target="https://ru.wikipedia.org/wiki/11_%D0%B4%D0%B5%D0%BA%D0%B0%D0%B1%D1%80%D1%8F" TargetMode="External"/><Relationship Id="rId12" Type="http://schemas.openxmlformats.org/officeDocument/2006/relationships/hyperlink" Target="https://ru.wikipedia.org/wiki/%D0%90%D0%B2%D0%B8%D0%B0%D1%86%D0%B8%D1%8F" TargetMode="External"/><Relationship Id="rId2" Type="http://schemas.openxmlformats.org/officeDocument/2006/relationships/hyperlink" Target="https://ru.wikipedia.org/wiki/1_%D0%B8%D1%8E%D0%BD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1%D0%B0%D1%80%D0%B0%D1%82%D0%BE%D0%B2%D1%81%D0%BA%D0%B0%D1%8F_%D0%B3%D1%83%D0%B1%D0%B5%D1%80%D0%BD%D0%B8%D1%8F" TargetMode="External"/><Relationship Id="rId11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5" Type="http://schemas.openxmlformats.org/officeDocument/2006/relationships/hyperlink" Target="https://ru.wikipedia.org/wiki/%D0%90%D1%82%D0%BA%D0%B0%D1%80%D1%81%D0%BA%D0%B8%D0%B9_%D1%83%D0%B5%D0%B7%D0%B4" TargetMode="External"/><Relationship Id="rId15" Type="http://schemas.openxmlformats.org/officeDocument/2006/relationships/image" Target="../media/image10.jpeg"/><Relationship Id="rId10" Type="http://schemas.openxmlformats.org/officeDocument/2006/relationships/hyperlink" Target="https://ru.wikipedia.org/wiki/%D0%9C%D0%BE%D1%81%D0%BA%D0%BE%D0%B2%D1%81%D0%BA%D0%B0%D1%8F_%D0%BE%D0%B1%D0%BB%D0%B0%D1%81%D1%82%D1%8C" TargetMode="External"/><Relationship Id="rId4" Type="http://schemas.openxmlformats.org/officeDocument/2006/relationships/hyperlink" Target="https://ru.wikipedia.org/wiki/%D0%92%D1%8F%D0%B7%D0%BE%D0%B2%D0%BA%D0%B0_%28%D0%95%D0%BA%D0%B0%D1%82%D0%B5%D1%80%D0%B8%D0%BD%D0%BE%D0%B2%D1%81%D0%BA%D0%B8%D0%B9_%D1%80%D0%B0%D0%B9%D0%BE%D0%BD%29" TargetMode="External"/><Relationship Id="rId9" Type="http://schemas.openxmlformats.org/officeDocument/2006/relationships/hyperlink" Target="https://ru.wikipedia.org/wiki/%D0%94%D0%B5%D0%B4%D0%BE%D0%B2%D1%81%D0%BA" TargetMode="External"/><Relationship Id="rId14" Type="http://schemas.openxmlformats.org/officeDocument/2006/relationships/hyperlink" Target="https://ru.wikipedia.org/wiki/1956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25_%D0%B8%D1%8E%D0%BD%D1%8F" TargetMode="External"/><Relationship Id="rId13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3" Type="http://schemas.openxmlformats.org/officeDocument/2006/relationships/hyperlink" Target="https://ru.wikipedia.org/wiki/1924_%D0%B3%D0%BE%D0%B4" TargetMode="External"/><Relationship Id="rId7" Type="http://schemas.openxmlformats.org/officeDocument/2006/relationships/hyperlink" Target="https://ru.wikipedia.org/wiki/%D0%A1%D0%A1%D0%A1%D0%A0" TargetMode="External"/><Relationship Id="rId12" Type="http://schemas.openxmlformats.org/officeDocument/2006/relationships/hyperlink" Target="https://ru.wikipedia.org/wiki/%D0%91%D0%B5%D0%BB%D0%BE%D1%80%D1%83%D1%81%D1%81%D0%BA%D0%B0%D1%8F_%D0%A1%D0%A1%D0%A0" TargetMode="External"/><Relationship Id="rId2" Type="http://schemas.openxmlformats.org/officeDocument/2006/relationships/image" Target="../media/image11.jpeg"/><Relationship Id="rId16" Type="http://schemas.openxmlformats.org/officeDocument/2006/relationships/hyperlink" Target="https://ru.wikipedia.org/wiki/194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0%D0%A1%D0%A4%D0%A1%D0%A0" TargetMode="External"/><Relationship Id="rId11" Type="http://schemas.openxmlformats.org/officeDocument/2006/relationships/hyperlink" Target="https://ru.wikipedia.org/wiki/%D0%92%D0%B8%D1%82%D0%B5%D0%B1%D1%81%D0%BA%D0%B0%D1%8F_%D0%BE%D0%B1%D0%BB%D0%B0%D1%81%D1%82%D1%8C" TargetMode="External"/><Relationship Id="rId5" Type="http://schemas.openxmlformats.org/officeDocument/2006/relationships/hyperlink" Target="https://ru.wikipedia.org/wiki/%D0%A1%D0%B0%D1%80%D0%B0%D1%82%D0%BE%D0%B2%D1%81%D0%BA%D0%B0%D1%8F_%D0%B3%D1%83%D0%B1%D0%B5%D1%80%D0%BD%D0%B8%D1%8F" TargetMode="External"/><Relationship Id="rId15" Type="http://schemas.openxmlformats.org/officeDocument/2006/relationships/hyperlink" Target="https://ru.wikipedia.org/wiki/1942" TargetMode="External"/><Relationship Id="rId10" Type="http://schemas.openxmlformats.org/officeDocument/2006/relationships/hyperlink" Target="https://ru.wikipedia.org/wiki/%D0%92%D0%B8%D1%82%D0%B5%D0%B1%D1%81%D0%BA%D0%B8%D0%B9_%D1%80%D0%B0%D0%B9%D0%BE%D0%BD" TargetMode="External"/><Relationship Id="rId4" Type="http://schemas.openxmlformats.org/officeDocument/2006/relationships/hyperlink" Target="https://ru.wikipedia.org/wiki/%D0%A1%D0%B5%D1%80%D0%B4%D0%BE%D0%B1%D1%81%D0%BA%D0%B8%D0%B9_%D1%83%D0%B5%D0%B7%D0%B4" TargetMode="External"/><Relationship Id="rId9" Type="http://schemas.openxmlformats.org/officeDocument/2006/relationships/hyperlink" Target="https://ru.wikipedia.org/wiki/1944_%D0%B3%D0%BE%D0%B4" TargetMode="External"/><Relationship Id="rId14" Type="http://schemas.openxmlformats.org/officeDocument/2006/relationships/hyperlink" Target="https://ru.wikipedia.org/wiki/%D0%91%D1%80%D0%BE%D0%BD%D0%B5%D1%82%D0%B0%D0%BD%D0%BA%D0%BE%D0%B2%D1%8B%D0%B5_%D0%B2%D0%BE%D0%B9%D1%81%D0%BA%D0%B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B%D1%83%D1%86%D0%BA" TargetMode="External"/><Relationship Id="rId13" Type="http://schemas.openxmlformats.org/officeDocument/2006/relationships/image" Target="../media/image12.jpeg"/><Relationship Id="rId3" Type="http://schemas.openxmlformats.org/officeDocument/2006/relationships/hyperlink" Target="https://ru.wikipedia.org/wiki/1913_%D0%B3%D0%BE%D0%B4" TargetMode="External"/><Relationship Id="rId7" Type="http://schemas.openxmlformats.org/officeDocument/2006/relationships/hyperlink" Target="https://ru.wikipedia.org/wiki/1970_%D0%B3%D0%BE%D0%B4" TargetMode="External"/><Relationship Id="rId12" Type="http://schemas.openxmlformats.org/officeDocument/2006/relationships/hyperlink" Target="https://ru.wikipedia.org/w/index.php?title=134-%D1%8F_%D1%81%D1%82%D1%80%D0%B5%D0%BB%D0%BA%D0%BE%D0%B2%D0%B0%D1%8F_%D0%B4%D0%B8%D0%B2%D0%B8%D0%B7%D0%B8%D1%8F_%282-%D0%B3%D0%BE_%D1%84%D0%BE%D1%80%D0%BC%D0%B8%D1%80%D0%BE%D0%B2%D0%B0%D0%BD%D0%B8%D1%8F%29&amp;action=edit&amp;redlink=1" TargetMode="External"/><Relationship Id="rId2" Type="http://schemas.openxmlformats.org/officeDocument/2006/relationships/hyperlink" Target="https://ru.wikipedia.org/wiki/22_%D0%BC%D0%B0%D1%80%D1%82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31_%D0%BC%D0%B0%D1%80%D1%82%D0%B0" TargetMode="External"/><Relationship Id="rId11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5" Type="http://schemas.openxmlformats.org/officeDocument/2006/relationships/hyperlink" Target="https://ru.wikipedia.org/wiki/%D0%A0%D0%BE%D1%81%D1%81%D0%B8%D0%B9%D1%81%D0%BA%D0%B0%D1%8F_%D0%B8%D0%BC%D0%BF%D0%B5%D1%80%D0%B8%D1%8F" TargetMode="External"/><Relationship Id="rId10" Type="http://schemas.openxmlformats.org/officeDocument/2006/relationships/hyperlink" Target="https://ru.wikipedia.org/wiki/%D0%A3%D0%BA%D1%80%D0%B0%D0%B8%D0%BD%D1%81%D0%BA%D0%B0%D1%8F_%D0%A1%D0%A1%D0%A0" TargetMode="External"/><Relationship Id="rId4" Type="http://schemas.openxmlformats.org/officeDocument/2006/relationships/hyperlink" Target="https://ru.wikipedia.org/wiki/%D0%A1%D0%B0%D1%80%D0%B0%D1%82%D0%BE%D0%B2%D1%81%D0%BA%D0%B0%D1%8F_%D0%B3%D1%83%D0%B1%D0%B5%D1%80%D0%BD%D0%B8%D1%8F" TargetMode="External"/><Relationship Id="rId9" Type="http://schemas.openxmlformats.org/officeDocument/2006/relationships/hyperlink" Target="https://ru.wikipedia.org/wiki/%D0%92%D0%BE%D0%BB%D1%8B%D0%BD%D1%81%D0%BA%D0%B0%D1%8F_%D0%BE%D0%B1%D0%BB%D0%B0%D1%81%D1%82%D1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28596" y="214291"/>
            <a:ext cx="6215106" cy="3571899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Герои Советского Союза,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наши земляки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Picture 2" descr="C:\Users\QW164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929066"/>
            <a:ext cx="7929618" cy="2894922"/>
          </a:xfrm>
          <a:prstGeom prst="rect">
            <a:avLst/>
          </a:prstGeom>
          <a:noFill/>
        </p:spPr>
      </p:pic>
      <p:pic>
        <p:nvPicPr>
          <p:cNvPr id="27651" name="Picture 3" descr="C:\Users\QW164\Desktop\ekaterinovski-saratovskaya_c_rf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00042"/>
            <a:ext cx="2000264" cy="2631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57620" y="785798"/>
          <a:ext cx="5072098" cy="5715038"/>
        </p:xfrm>
        <a:graphic>
          <a:graphicData uri="http://schemas.openxmlformats.org/drawingml/2006/table">
            <a:tbl>
              <a:tblPr/>
              <a:tblGrid>
                <a:gridCol w="2536049"/>
                <a:gridCol w="2536049"/>
              </a:tblGrid>
              <a:tr h="414775">
                <a:tc gridSpan="2"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775">
                <a:tc>
                  <a:txBody>
                    <a:bodyPr/>
                    <a:lstStyle/>
                    <a:p>
                      <a:r>
                        <a:rPr lang="ru-RU" sz="1500" dirty="0"/>
                        <a:t>Дата рождения</a:t>
                      </a:r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hlinkClick r:id="rId2" tooltip="13 марта"/>
                        </a:rPr>
                        <a:t>13 марта</a:t>
                      </a:r>
                      <a:r>
                        <a:rPr lang="ru-RU" sz="1500"/>
                        <a:t> </a:t>
                      </a:r>
                      <a:r>
                        <a:rPr lang="ru-RU" sz="1500">
                          <a:hlinkClick r:id="rId3" tooltip="1905 год"/>
                        </a:rPr>
                        <a:t>1905</a:t>
                      </a:r>
                      <a:endParaRPr lang="ru-RU" sz="1500"/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8233">
                <a:tc>
                  <a:txBody>
                    <a:bodyPr/>
                    <a:lstStyle/>
                    <a:p>
                      <a:r>
                        <a:rPr lang="ru-RU" sz="1500"/>
                        <a:t>Место рождения</a:t>
                      </a:r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дер. Платцовка, </a:t>
                      </a:r>
                      <a:r>
                        <a:rPr lang="ru-RU" sz="1500">
                          <a:hlinkClick r:id="rId4" tooltip="Аткарский уезд"/>
                        </a:rPr>
                        <a:t>Аткарский уезд</a:t>
                      </a:r>
                      <a:r>
                        <a:rPr lang="ru-RU" sz="1500"/>
                        <a:t>, </a:t>
                      </a:r>
                      <a:r>
                        <a:rPr lang="ru-RU" sz="1500">
                          <a:hlinkClick r:id="rId5" tooltip="Саратовская губерния"/>
                        </a:rPr>
                        <a:t>Саратовская губерния</a:t>
                      </a:r>
                      <a:endParaRPr lang="ru-RU" sz="1500"/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775">
                <a:tc>
                  <a:txBody>
                    <a:bodyPr/>
                    <a:lstStyle/>
                    <a:p>
                      <a:r>
                        <a:rPr lang="ru-RU" sz="1500"/>
                        <a:t>Дата смерти</a:t>
                      </a:r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hlinkClick r:id="rId6" tooltip="20 сентября"/>
                        </a:rPr>
                        <a:t>20 сентября</a:t>
                      </a:r>
                      <a:r>
                        <a:rPr lang="ru-RU" sz="1500"/>
                        <a:t> </a:t>
                      </a:r>
                      <a:r>
                        <a:rPr lang="ru-RU" sz="1500">
                          <a:hlinkClick r:id="rId7" tooltip="1973 год"/>
                        </a:rPr>
                        <a:t>1973</a:t>
                      </a:r>
                      <a:r>
                        <a:rPr lang="ru-RU" sz="1500"/>
                        <a:t> (68 лет)</a:t>
                      </a:r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775">
                <a:tc>
                  <a:txBody>
                    <a:bodyPr/>
                    <a:lstStyle/>
                    <a:p>
                      <a:r>
                        <a:rPr lang="ru-RU" sz="1500"/>
                        <a:t>Место смерти</a:t>
                      </a:r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hlinkClick r:id="rId8" tooltip="Москва"/>
                        </a:rPr>
                        <a:t>Москва</a:t>
                      </a:r>
                      <a:endParaRPr lang="ru-RU" sz="1500"/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775">
                <a:tc>
                  <a:txBody>
                    <a:bodyPr/>
                    <a:lstStyle/>
                    <a:p>
                      <a:r>
                        <a:rPr lang="ru-RU" sz="1500"/>
                        <a:t>Принадлежность</a:t>
                      </a:r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/>
                        <a:t> </a:t>
                      </a:r>
                      <a:r>
                        <a:rPr lang="ru-RU" sz="1500" dirty="0">
                          <a:hlinkClick r:id="rId9" tooltip="Союз Советских Социалистических Республик"/>
                        </a:rPr>
                        <a:t>СССР</a:t>
                      </a:r>
                      <a:endParaRPr lang="ru-RU" sz="1500" dirty="0"/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775">
                <a:tc>
                  <a:txBody>
                    <a:bodyPr/>
                    <a:lstStyle/>
                    <a:p>
                      <a:r>
                        <a:rPr lang="ru-RU" sz="1500"/>
                        <a:t>Род войск</a:t>
                      </a:r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hlinkClick r:id="rId10" tooltip="Авиация"/>
                        </a:rPr>
                        <a:t>авиация</a:t>
                      </a:r>
                      <a:endParaRPr lang="ru-RU" sz="1500"/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775">
                <a:tc>
                  <a:txBody>
                    <a:bodyPr/>
                    <a:lstStyle/>
                    <a:p>
                      <a:r>
                        <a:rPr lang="ru-RU" sz="1500"/>
                        <a:t>Годы службы</a:t>
                      </a:r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hlinkClick r:id="rId11" tooltip="1925"/>
                        </a:rPr>
                        <a:t>1925</a:t>
                      </a:r>
                      <a:r>
                        <a:rPr lang="ru-RU" sz="1500"/>
                        <a:t>—</a:t>
                      </a:r>
                      <a:r>
                        <a:rPr lang="ru-RU" sz="1500">
                          <a:hlinkClick r:id="rId12" tooltip="1959"/>
                        </a:rPr>
                        <a:t>1959</a:t>
                      </a:r>
                      <a:endParaRPr lang="ru-RU" sz="1500"/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775">
                <a:tc>
                  <a:txBody>
                    <a:bodyPr/>
                    <a:lstStyle/>
                    <a:p>
                      <a:r>
                        <a:rPr lang="ru-RU" sz="1500"/>
                        <a:t>Звание</a:t>
                      </a:r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500"/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605">
                <a:tc>
                  <a:txBody>
                    <a:bodyPr/>
                    <a:lstStyle/>
                    <a:p>
                      <a:r>
                        <a:rPr lang="ru-RU" sz="1500"/>
                        <a:t>Командовал</a:t>
                      </a:r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hlinkClick r:id="rId13" tooltip="2-я гвардейская штурмовая авиационная дивизия"/>
                        </a:rPr>
                        <a:t>2-я гвардейская штурмовая авиационная </a:t>
                      </a:r>
                      <a:r>
                        <a:rPr lang="ru-RU" sz="1500" dirty="0" err="1">
                          <a:hlinkClick r:id="rId13" tooltip="2-я гвардейская штурмовая авиационная дивизия"/>
                        </a:rPr>
                        <a:t>Черниговско-Речицкая</a:t>
                      </a:r>
                      <a:r>
                        <a:rPr lang="ru-RU" sz="1500" dirty="0">
                          <a:hlinkClick r:id="rId13" tooltip="2-я гвардейская штурмовая авиационная дивизия"/>
                        </a:rPr>
                        <a:t> ордена Ленина Краснознамённая ордена Суворова дивизия</a:t>
                      </a:r>
                      <a:endParaRPr lang="ru-RU" sz="1500" dirty="0"/>
                    </a:p>
                  </a:txBody>
                  <a:tcPr marL="73891" marR="73891" marT="36945" marB="369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2529" name="Picture 1" descr="Комаров, Георгий Осипович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14282" y="785794"/>
            <a:ext cx="3476649" cy="5214974"/>
          </a:xfrm>
          <a:prstGeom prst="rect">
            <a:avLst/>
          </a:prstGeom>
          <a:noFill/>
        </p:spPr>
      </p:pic>
      <p:pic>
        <p:nvPicPr>
          <p:cNvPr id="22531" name="Picture 3" descr="Генерал-майор ВВС СССР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572264" y="4643446"/>
            <a:ext cx="523875" cy="2000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00562" y="285728"/>
            <a:ext cx="4429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Георгий Осипович Комаров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714744" y="428606"/>
          <a:ext cx="5214974" cy="6286540"/>
        </p:xfrm>
        <a:graphic>
          <a:graphicData uri="http://schemas.openxmlformats.org/drawingml/2006/table">
            <a:tbl>
              <a:tblPr/>
              <a:tblGrid>
                <a:gridCol w="2607487"/>
                <a:gridCol w="2607487"/>
              </a:tblGrid>
              <a:tr h="661741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Василий Петрович Фильков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741"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/>
                        <a:t>Дата рождения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2" tooltip="10 августа"/>
                        </a:rPr>
                        <a:t>10 августа</a:t>
                      </a:r>
                      <a:r>
                        <a:rPr lang="ru-RU"/>
                        <a:t> </a:t>
                      </a:r>
                      <a:r>
                        <a:rPr lang="ru-RU">
                          <a:hlinkClick r:id="rId3" tooltip="1913 год"/>
                        </a:rPr>
                        <a:t>1913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8047">
                <a:tc>
                  <a:txBody>
                    <a:bodyPr/>
                    <a:lstStyle/>
                    <a:p>
                      <a:r>
                        <a:rPr lang="ru-RU"/>
                        <a:t>Место рождения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село </a:t>
                      </a:r>
                      <a:r>
                        <a:rPr lang="ru-RU" dirty="0">
                          <a:hlinkClick r:id="rId4" tooltip="Сластуха"/>
                        </a:rPr>
                        <a:t>Сластуха</a:t>
                      </a:r>
                      <a:r>
                        <a:rPr lang="ru-RU" dirty="0"/>
                        <a:t>, </a:t>
                      </a:r>
                      <a:r>
                        <a:rPr lang="ru-RU" dirty="0" err="1">
                          <a:hlinkClick r:id="rId5" tooltip="Аткарский уезд"/>
                        </a:rPr>
                        <a:t>Аткарский</a:t>
                      </a:r>
                      <a:r>
                        <a:rPr lang="ru-RU" dirty="0">
                          <a:hlinkClick r:id="rId5" tooltip="Аткарский уезд"/>
                        </a:rPr>
                        <a:t> уезд</a:t>
                      </a:r>
                      <a:r>
                        <a:rPr lang="ru-RU" dirty="0"/>
                        <a:t>, </a:t>
                      </a:r>
                      <a:r>
                        <a:rPr lang="ru-RU" dirty="0">
                          <a:hlinkClick r:id="rId6" tooltip="Саратовская губерния"/>
                        </a:rPr>
                        <a:t>Саратовская губерния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/>
                        <a:t>Дата смерти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7" tooltip="14 апреля"/>
                        </a:rPr>
                        <a:t>14 апреля</a:t>
                      </a:r>
                      <a:r>
                        <a:rPr lang="ru-RU"/>
                        <a:t> </a:t>
                      </a:r>
                      <a:r>
                        <a:rPr lang="ru-RU">
                          <a:hlinkClick r:id="rId8" tooltip="1943 год"/>
                        </a:rPr>
                        <a:t>1943</a:t>
                      </a:r>
                      <a:r>
                        <a:rPr lang="ru-RU"/>
                        <a:t> (29 лет)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8047">
                <a:tc>
                  <a:txBody>
                    <a:bodyPr/>
                    <a:lstStyle/>
                    <a:p>
                      <a:r>
                        <a:rPr lang="ru-RU"/>
                        <a:t>Место смерти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9" tooltip="Лугинский район"/>
                        </a:rPr>
                        <a:t>Лугинский район</a:t>
                      </a:r>
                      <a:r>
                        <a:rPr lang="ru-RU"/>
                        <a:t>, </a:t>
                      </a:r>
                      <a:r>
                        <a:rPr lang="ru-RU">
                          <a:hlinkClick r:id="rId10" tooltip="Житомирская область"/>
                        </a:rPr>
                        <a:t>Житомирская область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/>
                        <a:t>Принадлежность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 </a:t>
                      </a:r>
                      <a:r>
                        <a:rPr lang="ru-RU">
                          <a:hlinkClick r:id="rId11" tooltip="Союз Советских Социалистических Республик"/>
                        </a:rPr>
                        <a:t>СССР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/>
                        <a:t>Годы службы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1936—1937, 1941—1943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3553" name="Picture 1" descr="Filkov VP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4282" y="642918"/>
            <a:ext cx="3420975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Кавалер ордена славы</a:t>
            </a:r>
            <a:endParaRPr lang="ru-RU" dirty="0"/>
          </a:p>
        </p:txBody>
      </p:sp>
      <p:pic>
        <p:nvPicPr>
          <p:cNvPr id="25602" name="Picture 2" descr="C:\Users\QW164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109912" y="2793206"/>
            <a:ext cx="3076575" cy="204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000496" y="285731"/>
          <a:ext cx="4857784" cy="6370100"/>
        </p:xfrm>
        <a:graphic>
          <a:graphicData uri="http://schemas.openxmlformats.org/drawingml/2006/table">
            <a:tbl>
              <a:tblPr/>
              <a:tblGrid>
                <a:gridCol w="2428892"/>
                <a:gridCol w="2428892"/>
              </a:tblGrid>
              <a:tr h="55031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Ефим Петрович Беспалов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319">
                <a:tc>
                  <a:txBody>
                    <a:bodyPr/>
                    <a:lstStyle/>
                    <a:p>
                      <a:r>
                        <a:rPr lang="ru-RU" sz="1800"/>
                        <a:t>Дата рождения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hlinkClick r:id="rId2" tooltip="14 октября"/>
                        </a:rPr>
                        <a:t>1 (14) октября</a:t>
                      </a:r>
                      <a:r>
                        <a:rPr lang="ru-RU" sz="1800"/>
                        <a:t> </a:t>
                      </a:r>
                      <a:r>
                        <a:rPr lang="ru-RU" sz="1800">
                          <a:hlinkClick r:id="rId3" tooltip="1910 год"/>
                        </a:rPr>
                        <a:t>1910</a:t>
                      </a:r>
                      <a:endParaRPr lang="ru-RU" sz="1800"/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8352">
                <a:tc>
                  <a:txBody>
                    <a:bodyPr/>
                    <a:lstStyle/>
                    <a:p>
                      <a:r>
                        <a:rPr lang="ru-RU" sz="1800"/>
                        <a:t>Место рождения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село </a:t>
                      </a:r>
                      <a:r>
                        <a:rPr lang="ru-RU" sz="1800">
                          <a:hlinkClick r:id="rId4" tooltip="Андреевское сельское поселение (Саратовская область)"/>
                        </a:rPr>
                        <a:t>Андреевка</a:t>
                      </a:r>
                      <a:r>
                        <a:rPr lang="ru-RU" sz="1800"/>
                        <a:t>, </a:t>
                      </a:r>
                      <a:r>
                        <a:rPr lang="ru-RU" sz="1800">
                          <a:hlinkClick r:id="rId5" tooltip="Сердобский уезд"/>
                        </a:rPr>
                        <a:t>Сердобский уезд</a:t>
                      </a:r>
                      <a:r>
                        <a:rPr lang="ru-RU" sz="1800"/>
                        <a:t>, </a:t>
                      </a:r>
                      <a:r>
                        <a:rPr lang="ru-RU" sz="1800">
                          <a:hlinkClick r:id="rId6" tooltip="Саратовская губерния"/>
                        </a:rPr>
                        <a:t>Саратовская губерния</a:t>
                      </a:r>
                      <a:r>
                        <a:rPr lang="ru-RU" sz="1800"/>
                        <a:t>, </a:t>
                      </a:r>
                      <a:r>
                        <a:rPr lang="ru-RU" sz="1800">
                          <a:hlinkClick r:id="rId7" tooltip="Российская империя"/>
                        </a:rPr>
                        <a:t>Российская империя</a:t>
                      </a:r>
                      <a:endParaRPr lang="ru-RU" sz="1800"/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0319">
                <a:tc>
                  <a:txBody>
                    <a:bodyPr/>
                    <a:lstStyle/>
                    <a:p>
                      <a:r>
                        <a:rPr lang="ru-RU" sz="1800"/>
                        <a:t>Дата смерти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/>
                        <a:t>неизвестно</a:t>
                      </a:r>
                      <a:endParaRPr lang="ru-RU" sz="1800"/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0319">
                <a:tc>
                  <a:txBody>
                    <a:bodyPr/>
                    <a:lstStyle/>
                    <a:p>
                      <a:r>
                        <a:rPr lang="ru-RU" sz="1800"/>
                        <a:t>Принадлежность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 </a:t>
                      </a:r>
                      <a:r>
                        <a:rPr lang="ru-RU" sz="1800">
                          <a:hlinkClick r:id="rId8" tooltip="Союз Советских Социалистических Республик"/>
                        </a:rPr>
                        <a:t>СССР</a:t>
                      </a:r>
                      <a:endParaRPr lang="ru-RU" sz="1800"/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0319">
                <a:tc>
                  <a:txBody>
                    <a:bodyPr/>
                    <a:lstStyle/>
                    <a:p>
                      <a:r>
                        <a:rPr lang="ru-RU" sz="1800"/>
                        <a:t>Род войск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hlinkClick r:id="rId9" tooltip="Артиллерия"/>
                        </a:rPr>
                        <a:t>артиллерия</a:t>
                      </a:r>
                      <a:endParaRPr lang="ru-RU" sz="1800"/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0319">
                <a:tc>
                  <a:txBody>
                    <a:bodyPr/>
                    <a:lstStyle/>
                    <a:p>
                      <a:r>
                        <a:rPr lang="ru-RU" sz="1800"/>
                        <a:t>Годы службы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hlinkClick r:id="rId10" tooltip="1942"/>
                        </a:rPr>
                        <a:t>1942</a:t>
                      </a:r>
                      <a:r>
                        <a:rPr lang="ru-RU" sz="1800"/>
                        <a:t>—</a:t>
                      </a:r>
                      <a:r>
                        <a:rPr lang="ru-RU" sz="1800">
                          <a:hlinkClick r:id="rId11" tooltip="1945"/>
                        </a:rPr>
                        <a:t>1945</a:t>
                      </a:r>
                      <a:endParaRPr lang="ru-RU" sz="1800"/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0319">
                <a:tc>
                  <a:txBody>
                    <a:bodyPr/>
                    <a:lstStyle/>
                    <a:p>
                      <a:r>
                        <a:rPr lang="ru-RU" sz="1800" dirty="0"/>
                        <a:t>Звание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5955">
                <a:tc>
                  <a:txBody>
                    <a:bodyPr/>
                    <a:lstStyle/>
                    <a:p>
                      <a:r>
                        <a:rPr lang="ru-RU" sz="1800"/>
                        <a:t>Часть</a:t>
                      </a:r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364-й стрелковый полк </a:t>
                      </a:r>
                      <a:r>
                        <a:rPr lang="ru-RU" sz="1800" dirty="0">
                          <a:hlinkClick r:id="rId12" tooltip="139-я стрелковая дивизия (3-го формирования)"/>
                        </a:rPr>
                        <a:t>139-й стрелковой дивизии</a:t>
                      </a:r>
                      <a:endParaRPr lang="ru-RU" sz="1800" dirty="0"/>
                    </a:p>
                  </a:txBody>
                  <a:tcPr marL="90311" marR="90311" marT="45156" marB="451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6387" name="Picture 3" descr="C:\Users\QW164\Desktop\bespalov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0033" y="500042"/>
            <a:ext cx="3339727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Users\QW164\Desktop\помнит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06712"/>
            <a:ext cx="8643998" cy="5995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Кавалеры золотой звезды</a:t>
            </a:r>
            <a:endParaRPr lang="ru-RU" dirty="0"/>
          </a:p>
        </p:txBody>
      </p:sp>
      <p:pic>
        <p:nvPicPr>
          <p:cNvPr id="24578" name="Picture 2" descr="C:\Users\QW164\Desktop\золотая звезда  10 тыс изображений найдено в Яндекс.Картинках_files\geroj_sov_sojuz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74"/>
            <a:ext cx="3929090" cy="5165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929058" y="357166"/>
          <a:ext cx="4786346" cy="1000132"/>
        </p:xfrm>
        <a:graphic>
          <a:graphicData uri="http://schemas.openxmlformats.org/drawingml/2006/table">
            <a:tbl>
              <a:tblPr/>
              <a:tblGrid>
                <a:gridCol w="4786346"/>
              </a:tblGrid>
              <a:tr h="5378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Николай Фёдорович Прохоров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  <a:tr h="46224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hlinkClick r:id="rId2"/>
                        </a:rPr>
                        <a:t>18 ноября</a:t>
                      </a:r>
                      <a:r>
                        <a:rPr lang="ru-RU" dirty="0"/>
                        <a:t> </a:t>
                      </a:r>
                      <a:r>
                        <a:rPr lang="ru-RU" dirty="0">
                          <a:hlinkClick r:id="rId3"/>
                        </a:rPr>
                        <a:t>1925</a:t>
                      </a:r>
                      <a:r>
                        <a:rPr lang="ru-RU" dirty="0"/>
                        <a:t> — </a:t>
                      </a:r>
                      <a:r>
                        <a:rPr lang="ru-RU" dirty="0">
                          <a:hlinkClick r:id="rId4"/>
                        </a:rPr>
                        <a:t>24 января</a:t>
                      </a:r>
                      <a:r>
                        <a:rPr lang="ru-RU" dirty="0"/>
                        <a:t> </a:t>
                      </a:r>
                      <a:r>
                        <a:rPr lang="ru-RU" dirty="0">
                          <a:hlinkClick r:id="rId5"/>
                        </a:rPr>
                        <a:t>2002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</a:tr>
            </a:tbl>
          </a:graphicData>
        </a:graphic>
      </p:graphicFrame>
      <p:pic>
        <p:nvPicPr>
          <p:cNvPr id="11274" name="Picture 10" descr="C:\Users\QW164\Desktop\prohorov_nf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28604"/>
            <a:ext cx="2924183" cy="4268994"/>
          </a:xfrm>
          <a:prstGeom prst="rect">
            <a:avLst/>
          </a:prstGeom>
          <a:noFill/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500431" y="1428736"/>
          <a:ext cx="5357850" cy="4974303"/>
        </p:xfrm>
        <a:graphic>
          <a:graphicData uri="http://schemas.openxmlformats.org/drawingml/2006/table">
            <a:tbl>
              <a:tblPr/>
              <a:tblGrid>
                <a:gridCol w="2286016"/>
                <a:gridCol w="3071834"/>
              </a:tblGrid>
              <a:tr h="102965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Место рождения</a:t>
                      </a: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село Галахово, Екатериновский район, 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Саратовская область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СССР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772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Место смерти</a:t>
                      </a: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Саратов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Российская Федерация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301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Принадлежность</a:t>
                      </a: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11"/>
                        </a:rPr>
                        <a:t>СССР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301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Род войск</a:t>
                      </a: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12"/>
                        </a:rPr>
                        <a:t>Бронетанковые войска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707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Годы службы</a:t>
                      </a: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13"/>
                        </a:rPr>
                        <a:t>1943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1955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301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Звание</a:t>
                      </a: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младший лейтенант</a:t>
                      </a: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9184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18-й танковый корпус, 53-я армия, 2-й Украинский фронт</a:t>
                      </a: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0125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Командовал</a:t>
                      </a:r>
                    </a:p>
                  </a:txBody>
                  <a:tcPr marL="40238" marR="40238" marT="20119" marB="2011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самоходной артиллерийской установкой 1438-го самоходного артиллерийского полка</a:t>
                      </a:r>
                    </a:p>
                  </a:txBody>
                  <a:tcPr marL="40238" marR="40238" marT="20119" marB="201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57620" y="285731"/>
          <a:ext cx="4929222" cy="6357978"/>
        </p:xfrm>
        <a:graphic>
          <a:graphicData uri="http://schemas.openxmlformats.org/drawingml/2006/table">
            <a:tbl>
              <a:tblPr/>
              <a:tblGrid>
                <a:gridCol w="2464611"/>
                <a:gridCol w="2464611"/>
              </a:tblGrid>
              <a:tr h="4238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Григорий Антонович </a:t>
                      </a: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Заварин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864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Дата рождения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24 ноября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1902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9665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Место рождения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село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Сластуха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Аткарский уезд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Саратовская губерния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Российская империя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86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Дата смерти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30 сентября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1944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 (41 год)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9665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Место смерти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район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Копорского залива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11"/>
                        </a:rPr>
                        <a:t>Ленинградская область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12"/>
                        </a:rPr>
                        <a:t>СССР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864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Род войск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ВВС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864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Годы службы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13"/>
                        </a:rPr>
                        <a:t>1925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14"/>
                        </a:rPr>
                        <a:t>1944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864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Звание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майор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5464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  <a:hlinkClick r:id="rId15"/>
                        </a:rPr>
                        <a:t>51-й минно-торпедный авиационный полк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 8-я минно-торпедная авиационная дивизия, ВВС Балтийского флота</a:t>
                      </a:r>
                    </a:p>
                  </a:txBody>
                  <a:tcPr marL="67733" marR="67733" marT="33867" marB="338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5361" name="Picture 1" descr="C:\Users\QW164\Desktop\заварин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14282" y="571480"/>
            <a:ext cx="3643338" cy="5760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00562" y="642920"/>
          <a:ext cx="4214842" cy="5857913"/>
        </p:xfrm>
        <a:graphic>
          <a:graphicData uri="http://schemas.openxmlformats.org/drawingml/2006/table">
            <a:tbl>
              <a:tblPr/>
              <a:tblGrid>
                <a:gridCol w="2107421"/>
                <a:gridCol w="2107421"/>
              </a:tblGrid>
              <a:tr h="35407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Александр Петрович Моисеев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077">
                <a:tc gridSpan="2"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077">
                <a:tc>
                  <a:txBody>
                    <a:bodyPr/>
                    <a:lstStyle/>
                    <a:p>
                      <a:r>
                        <a:rPr lang="ru-RU" sz="1600"/>
                        <a:t>Дата рождения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hlinkClick r:id="rId2" tooltip="20 июля"/>
                        </a:rPr>
                        <a:t>20 июля</a:t>
                      </a:r>
                      <a:r>
                        <a:rPr lang="ru-RU" sz="1600"/>
                        <a:t> </a:t>
                      </a:r>
                      <a:r>
                        <a:rPr lang="ru-RU" sz="1600">
                          <a:hlinkClick r:id="rId3" tooltip="1920 год"/>
                        </a:rPr>
                        <a:t>1920</a:t>
                      </a:r>
                      <a:endParaRPr lang="ru-RU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3930">
                <a:tc>
                  <a:txBody>
                    <a:bodyPr/>
                    <a:lstStyle/>
                    <a:p>
                      <a:r>
                        <a:rPr lang="ru-RU" sz="1600" dirty="0"/>
                        <a:t>Место рождения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дер. Новая Жуковка, </a:t>
                      </a:r>
                      <a:r>
                        <a:rPr lang="ru-RU" sz="1600">
                          <a:hlinkClick r:id="rId4" tooltip="Аткарский уезд"/>
                        </a:rPr>
                        <a:t>Аткарский уезд</a:t>
                      </a:r>
                      <a:r>
                        <a:rPr lang="ru-RU" sz="1600"/>
                        <a:t>, </a:t>
                      </a:r>
                      <a:r>
                        <a:rPr lang="ru-RU" sz="1600">
                          <a:hlinkClick r:id="rId5" tooltip="Саратовская губерния"/>
                        </a:rPr>
                        <a:t>Саратовская губерния</a:t>
                      </a:r>
                      <a:endParaRPr lang="ru-RU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8288">
                <a:tc>
                  <a:txBody>
                    <a:bodyPr/>
                    <a:lstStyle/>
                    <a:p>
                      <a:r>
                        <a:rPr lang="ru-RU" sz="1600"/>
                        <a:t>Дата смерти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hlinkClick r:id="rId6" tooltip="2 октября"/>
                        </a:rPr>
                        <a:t>2 октября</a:t>
                      </a:r>
                      <a:r>
                        <a:rPr lang="ru-RU" sz="1600"/>
                        <a:t> </a:t>
                      </a:r>
                      <a:r>
                        <a:rPr lang="ru-RU" sz="1600">
                          <a:hlinkClick r:id="rId7" tooltip="1987 год"/>
                        </a:rPr>
                        <a:t>1987</a:t>
                      </a:r>
                      <a:r>
                        <a:rPr lang="ru-RU" sz="1600"/>
                        <a:t> (67 лет)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4773">
                <a:tc>
                  <a:txBody>
                    <a:bodyPr/>
                    <a:lstStyle/>
                    <a:p>
                      <a:r>
                        <a:rPr lang="ru-RU" sz="1600" dirty="0"/>
                        <a:t>Место смерти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город </a:t>
                      </a:r>
                      <a:r>
                        <a:rPr lang="ru-RU" sz="1600">
                          <a:hlinkClick r:id="rId8" tooltip="Воскресенск"/>
                        </a:rPr>
                        <a:t>Воскресенск</a:t>
                      </a:r>
                      <a:r>
                        <a:rPr lang="ru-RU" sz="1600"/>
                        <a:t>, </a:t>
                      </a:r>
                      <a:r>
                        <a:rPr lang="ru-RU" sz="1600">
                          <a:hlinkClick r:id="rId9" tooltip="Московская область"/>
                        </a:rPr>
                        <a:t>Московская область</a:t>
                      </a:r>
                      <a:endParaRPr lang="ru-RU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077">
                <a:tc>
                  <a:txBody>
                    <a:bodyPr/>
                    <a:lstStyle/>
                    <a:p>
                      <a:r>
                        <a:rPr lang="ru-RU" sz="1600"/>
                        <a:t>Принадлежность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/>
                        <a:t> </a:t>
                      </a:r>
                      <a:r>
                        <a:rPr lang="ru-RU" sz="1600">
                          <a:hlinkClick r:id="rId10" tooltip="Союз Советских Социалистических Республик"/>
                        </a:rPr>
                        <a:t>СССР</a:t>
                      </a:r>
                      <a:endParaRPr lang="ru-RU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460">
                <a:tc>
                  <a:txBody>
                    <a:bodyPr/>
                    <a:lstStyle/>
                    <a:p>
                      <a:r>
                        <a:rPr lang="ru-RU" sz="1600"/>
                        <a:t>Род войск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hlinkClick r:id="rId11" tooltip="Стрелковые войска"/>
                        </a:rPr>
                        <a:t>стрелковые войска</a:t>
                      </a:r>
                      <a:endParaRPr lang="ru-RU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077">
                <a:tc>
                  <a:txBody>
                    <a:bodyPr/>
                    <a:lstStyle/>
                    <a:p>
                      <a:r>
                        <a:rPr lang="ru-RU" sz="1600"/>
                        <a:t>Годы службы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hlinkClick r:id="rId12" tooltip="1940"/>
                        </a:rPr>
                        <a:t>1940</a:t>
                      </a:r>
                      <a:r>
                        <a:rPr lang="ru-RU" sz="1600"/>
                        <a:t>—</a:t>
                      </a:r>
                      <a:r>
                        <a:rPr lang="ru-RU" sz="1600">
                          <a:hlinkClick r:id="rId13" tooltip="1946"/>
                        </a:rPr>
                        <a:t>1946</a:t>
                      </a:r>
                      <a:endParaRPr lang="ru-RU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077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409" name="Picture 1" descr="Moiseev AP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47979" y="642918"/>
            <a:ext cx="3989745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714744" y="142852"/>
          <a:ext cx="5072098" cy="6370437"/>
        </p:xfrm>
        <a:graphic>
          <a:graphicData uri="http://schemas.openxmlformats.org/drawingml/2006/table">
            <a:tbl>
              <a:tblPr/>
              <a:tblGrid>
                <a:gridCol w="2158328"/>
                <a:gridCol w="2913770"/>
              </a:tblGrid>
              <a:tr h="30120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Иван Васильевич Образцов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205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Дата рождения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2" tooltip="20 января"/>
                        </a:rPr>
                        <a:t>20 января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3" tooltip="1914 год"/>
                        </a:rPr>
                        <a:t>1914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9832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Место рождения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4" tooltip="Бакуры (страница отсутствует)"/>
                        </a:rPr>
                        <a:t>Бакуры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5" tooltip="Сердобский уезд"/>
                        </a:rPr>
                        <a:t>Сердобский уезд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6" tooltip="Саратовская губерния"/>
                        </a:rPr>
                        <a:t>Саратовская губерния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05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Дата смерти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7" tooltip="25 сентября"/>
                        </a:rPr>
                        <a:t>25 сентября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8" tooltip="1943 год"/>
                        </a:rPr>
                        <a:t>1943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 (29 лет)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9832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Место смерти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9" tooltip="Мироновский район"/>
                        </a:rPr>
                        <a:t>Мироновский район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10" tooltip="Киевская область"/>
                        </a:rPr>
                        <a:t>Киевская область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05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Принадлежность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11" tooltip="Союз Советских Социалистических Республик"/>
                        </a:rPr>
                        <a:t>СССР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05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Род войск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12" tooltip="Пехота"/>
                        </a:rPr>
                        <a:t>пехота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05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Годы службы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13" tooltip="1936"/>
                        </a:rPr>
                        <a:t>1936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14" tooltip="1943"/>
                        </a:rPr>
                        <a:t>1943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05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Звание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05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Часть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838-й стрелковый полк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205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Командовал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  <a:hlinkClick r:id="rId15" tooltip="Взвод"/>
                        </a:rPr>
                        <a:t>взводом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472">
                <a:tc>
                  <a:txBody>
                    <a:bodyPr/>
                    <a:lstStyle/>
                    <a:p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Сражения/войны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  <a:hlinkClick r:id="rId16" tooltip="Советско-финская война (1939—1940)"/>
                        </a:rPr>
                        <a:t>Советско-финская война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b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  <a:hlinkClick r:id="rId17" tooltip="Великая Отечественная война"/>
                        </a:rPr>
                        <a:t>Великая Отечественная война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b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• Бои под Лисками;</a:t>
                      </a:r>
                      <a:b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•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  <a:hlinkClick r:id="rId18" tooltip="Воронежско-Касторненская операция (1943)"/>
                        </a:rPr>
                        <a:t>Воронежско-Касторненская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  <a:hlinkClick r:id="rId18" tooltip="Воронежско-Касторненская операция (1943)"/>
                        </a:rPr>
                        <a:t> наступательная операция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b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•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  <a:hlinkClick r:id="rId19" tooltip="Курская битва"/>
                        </a:rPr>
                        <a:t>Курская битва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b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 • Освобождение Правобережной Украины (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  <a:hlinkClick r:id="rId20" tooltip="Форсирование Днепра"/>
                        </a:rPr>
                        <a:t>форсирование Днепра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8381" marR="48381" marT="24190" marB="241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8437" name="Picture 5" descr="C:\Users\QW164\Desktop\Obrazcov_IV.jp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57158" y="285728"/>
            <a:ext cx="3161202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0" y="642917"/>
          <a:ext cx="4143404" cy="6063896"/>
        </p:xfrm>
        <a:graphic>
          <a:graphicData uri="http://schemas.openxmlformats.org/drawingml/2006/table">
            <a:tbl>
              <a:tblPr/>
              <a:tblGrid>
                <a:gridCol w="2071702"/>
                <a:gridCol w="2071702"/>
              </a:tblGrid>
              <a:tr h="354710"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555">
                <a:tc>
                  <a:txBody>
                    <a:bodyPr/>
                    <a:lstStyle/>
                    <a:p>
                      <a:r>
                        <a:rPr lang="ru-RU"/>
                        <a:t>Дата рождения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2" tooltip="1 июня"/>
                        </a:rPr>
                        <a:t>1 июня</a:t>
                      </a:r>
                      <a:r>
                        <a:rPr lang="ru-RU"/>
                        <a:t> </a:t>
                      </a:r>
                      <a:r>
                        <a:rPr lang="ru-RU">
                          <a:hlinkClick r:id="rId3" tooltip="1923 год"/>
                        </a:rPr>
                        <a:t>1923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7459">
                <a:tc>
                  <a:txBody>
                    <a:bodyPr/>
                    <a:lstStyle/>
                    <a:p>
                      <a:r>
                        <a:rPr lang="ru-RU" dirty="0"/>
                        <a:t>Место рождения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село </a:t>
                      </a:r>
                      <a:r>
                        <a:rPr lang="ru-RU" dirty="0">
                          <a:hlinkClick r:id="rId4" tooltip="Вязовка (Екатериновский район)"/>
                        </a:rPr>
                        <a:t>Вязовый Враг</a:t>
                      </a:r>
                      <a:r>
                        <a:rPr lang="ru-RU" dirty="0"/>
                        <a:t>, </a:t>
                      </a:r>
                      <a:r>
                        <a:rPr lang="ru-RU" dirty="0" err="1">
                          <a:hlinkClick r:id="rId5" tooltip="Аткарский уезд"/>
                        </a:rPr>
                        <a:t>Аткарский</a:t>
                      </a:r>
                      <a:r>
                        <a:rPr lang="ru-RU" dirty="0">
                          <a:hlinkClick r:id="rId5" tooltip="Аткарский уезд"/>
                        </a:rPr>
                        <a:t> уезд</a:t>
                      </a:r>
                      <a:r>
                        <a:rPr lang="ru-RU" dirty="0"/>
                        <a:t>, </a:t>
                      </a:r>
                      <a:r>
                        <a:rPr lang="ru-RU" dirty="0">
                          <a:hlinkClick r:id="rId6" tooltip="Саратовская губерния"/>
                        </a:rPr>
                        <a:t>Саратовская губерния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7936">
                <a:tc>
                  <a:txBody>
                    <a:bodyPr/>
                    <a:lstStyle/>
                    <a:p>
                      <a:r>
                        <a:rPr lang="ru-RU" dirty="0"/>
                        <a:t>Дата смерти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7" tooltip="11 декабря"/>
                        </a:rPr>
                        <a:t>11 декабря</a:t>
                      </a:r>
                      <a:r>
                        <a:rPr lang="ru-RU"/>
                        <a:t> </a:t>
                      </a:r>
                      <a:r>
                        <a:rPr lang="ru-RU">
                          <a:hlinkClick r:id="rId8" tooltip="1985 год"/>
                        </a:rPr>
                        <a:t>1985</a:t>
                      </a:r>
                      <a:r>
                        <a:rPr lang="ru-RU"/>
                        <a:t> (62 года)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0316">
                <a:tc>
                  <a:txBody>
                    <a:bodyPr/>
                    <a:lstStyle/>
                    <a:p>
                      <a:r>
                        <a:rPr lang="ru-RU" dirty="0"/>
                        <a:t>Место смерти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город </a:t>
                      </a:r>
                      <a:r>
                        <a:rPr lang="ru-RU" dirty="0">
                          <a:hlinkClick r:id="rId9" tooltip="Дедовск"/>
                        </a:rPr>
                        <a:t>Дедовск</a:t>
                      </a:r>
                      <a:r>
                        <a:rPr lang="ru-RU" dirty="0"/>
                        <a:t>, </a:t>
                      </a:r>
                      <a:r>
                        <a:rPr lang="ru-RU" dirty="0">
                          <a:hlinkClick r:id="rId10" tooltip="Московская область"/>
                        </a:rPr>
                        <a:t>Московская область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555">
                <a:tc>
                  <a:txBody>
                    <a:bodyPr/>
                    <a:lstStyle/>
                    <a:p>
                      <a:r>
                        <a:rPr lang="ru-RU"/>
                        <a:t>Принадлежность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 </a:t>
                      </a:r>
                      <a:r>
                        <a:rPr lang="ru-RU">
                          <a:hlinkClick r:id="rId11" tooltip="Союз Советских Социалистических Республик"/>
                        </a:rPr>
                        <a:t>СССР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710">
                <a:tc>
                  <a:txBody>
                    <a:bodyPr/>
                    <a:lstStyle/>
                    <a:p>
                      <a:r>
                        <a:rPr lang="ru-RU" dirty="0"/>
                        <a:t>Род войск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12" tooltip="Авиация"/>
                        </a:rPr>
                        <a:t>авиация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555">
                <a:tc>
                  <a:txBody>
                    <a:bodyPr/>
                    <a:lstStyle/>
                    <a:p>
                      <a:r>
                        <a:rPr lang="ru-RU" dirty="0"/>
                        <a:t>Годы службы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hlinkClick r:id="rId13" tooltip="1939"/>
                        </a:rPr>
                        <a:t>1939</a:t>
                      </a:r>
                      <a:r>
                        <a:rPr lang="ru-RU" dirty="0"/>
                        <a:t>—</a:t>
                      </a:r>
                      <a:r>
                        <a:rPr lang="ru-RU" dirty="0">
                          <a:hlinkClick r:id="rId14" tooltip="1956"/>
                        </a:rPr>
                        <a:t>1956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9457" name="Picture 1" descr="Алексей Васильевич Данилов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7" y="500041"/>
            <a:ext cx="3945696" cy="5346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57752" y="357166"/>
            <a:ext cx="40005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Алексей Васильевич Данилов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QW164\Desktop\ермолае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3491491" cy="5072098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000464" y="1071545"/>
          <a:ext cx="4929254" cy="5500726"/>
        </p:xfrm>
        <a:graphic>
          <a:graphicData uri="http://schemas.openxmlformats.org/drawingml/2006/table">
            <a:tbl>
              <a:tblPr/>
              <a:tblGrid>
                <a:gridCol w="2571768"/>
                <a:gridCol w="2357486"/>
              </a:tblGrid>
              <a:tr h="447706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</a:t>
                      </a:r>
                      <a:r>
                        <a:rPr lang="ru-RU" dirty="0"/>
                        <a:t>рождения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3" tooltip="1924 год"/>
                        </a:rPr>
                        <a:t>1924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4543">
                <a:tc>
                  <a:txBody>
                    <a:bodyPr/>
                    <a:lstStyle/>
                    <a:p>
                      <a:r>
                        <a:rPr lang="ru-RU"/>
                        <a:t>Место рождения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дер. Никандровка, </a:t>
                      </a:r>
                      <a:r>
                        <a:rPr lang="ru-RU">
                          <a:hlinkClick r:id="rId4" tooltip="Сердобский уезд"/>
                        </a:rPr>
                        <a:t>Сердобский уезд</a:t>
                      </a:r>
                      <a:r>
                        <a:rPr lang="ru-RU"/>
                        <a:t>, </a:t>
                      </a:r>
                      <a:r>
                        <a:rPr lang="ru-RU">
                          <a:hlinkClick r:id="rId5" tooltip="Саратовская губерния"/>
                        </a:rPr>
                        <a:t>Саратовская губерния</a:t>
                      </a:r>
                      <a:r>
                        <a:rPr lang="ru-RU"/>
                        <a:t>, </a:t>
                      </a:r>
                      <a:r>
                        <a:rPr lang="ru-RU">
                          <a:hlinkClick r:id="rId6" tooltip="РСФСР"/>
                        </a:rPr>
                        <a:t>РСФСР</a:t>
                      </a:r>
                      <a:r>
                        <a:rPr lang="ru-RU"/>
                        <a:t>, </a:t>
                      </a:r>
                      <a:r>
                        <a:rPr lang="ru-RU">
                          <a:hlinkClick r:id="rId7" tooltip="СССР"/>
                        </a:rPr>
                        <a:t>СССР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706">
                <a:tc>
                  <a:txBody>
                    <a:bodyPr/>
                    <a:lstStyle/>
                    <a:p>
                      <a:r>
                        <a:rPr lang="ru-RU"/>
                        <a:t>Дата смерти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8" tooltip="25 июня"/>
                        </a:rPr>
                        <a:t>25 июня</a:t>
                      </a:r>
                      <a:r>
                        <a:rPr lang="ru-RU"/>
                        <a:t> </a:t>
                      </a:r>
                      <a:r>
                        <a:rPr lang="ru-RU">
                          <a:hlinkClick r:id="rId9" tooltip="1944 год"/>
                        </a:rPr>
                        <a:t>1944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1191">
                <a:tc>
                  <a:txBody>
                    <a:bodyPr/>
                    <a:lstStyle/>
                    <a:p>
                      <a:r>
                        <a:rPr lang="ru-RU"/>
                        <a:t>Место смерти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10" tooltip="Витебский район"/>
                        </a:rPr>
                        <a:t>Витебский район</a:t>
                      </a:r>
                      <a:r>
                        <a:rPr lang="ru-RU"/>
                        <a:t>, </a:t>
                      </a:r>
                      <a:r>
                        <a:rPr lang="ru-RU">
                          <a:hlinkClick r:id="rId11" tooltip="Витебская область"/>
                        </a:rPr>
                        <a:t>Витебская область</a:t>
                      </a:r>
                      <a:r>
                        <a:rPr lang="ru-RU"/>
                        <a:t>, </a:t>
                      </a:r>
                      <a:r>
                        <a:rPr lang="ru-RU">
                          <a:hlinkClick r:id="rId12" tooltip="Белорусская ССР"/>
                        </a:rPr>
                        <a:t>Белорусская ССР</a:t>
                      </a:r>
                      <a:r>
                        <a:rPr lang="ru-RU"/>
                        <a:t>, СССР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706">
                <a:tc>
                  <a:txBody>
                    <a:bodyPr/>
                    <a:lstStyle/>
                    <a:p>
                      <a:r>
                        <a:rPr lang="ru-RU"/>
                        <a:t>Принадлежность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 </a:t>
                      </a:r>
                      <a:r>
                        <a:rPr lang="ru-RU">
                          <a:hlinkClick r:id="rId13" tooltip="Союз Советских Социалистических Республик"/>
                        </a:rPr>
                        <a:t>СССР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4487">
                <a:tc>
                  <a:txBody>
                    <a:bodyPr/>
                    <a:lstStyle/>
                    <a:p>
                      <a:r>
                        <a:rPr lang="ru-RU"/>
                        <a:t>Род войск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14" tooltip="Бронетанковые войска"/>
                        </a:rPr>
                        <a:t>бронетанковые войска</a:t>
                      </a:r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7387">
                <a:tc>
                  <a:txBody>
                    <a:bodyPr/>
                    <a:lstStyle/>
                    <a:p>
                      <a:r>
                        <a:rPr lang="ru-RU"/>
                        <a:t>Годы службы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hlinkClick r:id="rId15" tooltip="1942"/>
                        </a:rPr>
                        <a:t>1942</a:t>
                      </a:r>
                      <a:r>
                        <a:rPr lang="ru-RU" dirty="0"/>
                        <a:t>—</a:t>
                      </a:r>
                      <a:r>
                        <a:rPr lang="ru-RU" dirty="0">
                          <a:hlinkClick r:id="rId16" tooltip="1945"/>
                        </a:rPr>
                        <a:t>1945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071934" y="214290"/>
            <a:ext cx="4857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Григорий Дмитриевич Ермолаев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57620" y="357165"/>
          <a:ext cx="4929222" cy="6220779"/>
        </p:xfrm>
        <a:graphic>
          <a:graphicData uri="http://schemas.openxmlformats.org/drawingml/2006/table">
            <a:tbl>
              <a:tblPr/>
              <a:tblGrid>
                <a:gridCol w="2464611"/>
                <a:gridCol w="2464611"/>
              </a:tblGrid>
              <a:tr h="4261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Алексей Захарович Фёдоров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122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Дата рождения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2" tooltip="22 марта"/>
                        </a:rPr>
                        <a:t>22 марта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3" tooltip="1913 год"/>
                        </a:rPr>
                        <a:t>1913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5713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Место рождения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4" tooltip="Саратовская губерния"/>
                        </a:rPr>
                        <a:t>Саратовская губерния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5" tooltip="Российская империя"/>
                        </a:rPr>
                        <a:t>Российская империя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122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Дата смерти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6" tooltip="31 марта"/>
                        </a:rPr>
                        <a:t>31 марта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7" tooltip="1970 год"/>
                        </a:rPr>
                        <a:t>1970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 (57 лет)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5713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Место смерти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8" tooltip="Луцк"/>
                        </a:rPr>
                        <a:t>Луцк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9" tooltip="Волынская область"/>
                        </a:rPr>
                        <a:t>Волынская область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10" tooltip="Украинская ССР"/>
                        </a:rPr>
                        <a:t>Украинская ССР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122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Принадлежность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  <a:hlinkClick r:id="rId11" tooltip="Союз Советских Социалистических Республик"/>
                        </a:rPr>
                        <a:t>СССР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122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Годы службы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1935—1961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122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Звание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4076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Командовал</a:t>
                      </a: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101-й гвардейский стрелковый полк 35-й гвардейской стрелковой дивизии;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738-й стрелковый полк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  <a:hlinkClick r:id="rId12" tooltip="134-я стрелковая дивизия (2-го формирования) (страница отсутствует)"/>
                        </a:rPr>
                        <a:t>134-й стрелковой дивизии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298" marR="71298" marT="35649" marB="35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507" name="Picture 3" descr="C:\Users\QW164\Desktop\Fedorov_AZ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596" y="357166"/>
            <a:ext cx="334341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445</Words>
  <Application>Microsoft Office PowerPoint</Application>
  <PresentationFormat>Экран (4:3)</PresentationFormat>
  <Paragraphs>168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Герои Советского Союза,  наши земляки </vt:lpstr>
      <vt:lpstr>Кавалеры золотой звезды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Кавалер ордена славы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Герои Советского Союза,  наши земляки </dc:title>
  <dc:creator>QW164</dc:creator>
  <cp:lastModifiedBy>QW164</cp:lastModifiedBy>
  <cp:revision>1</cp:revision>
  <dcterms:created xsi:type="dcterms:W3CDTF">2016-02-18T15:29:32Z</dcterms:created>
  <dcterms:modified xsi:type="dcterms:W3CDTF">2016-02-18T17:06:03Z</dcterms:modified>
</cp:coreProperties>
</file>