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19A789-B4BD-4BF9-ACC5-218C43D42DC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477000" cy="1828800"/>
          </a:xfrm>
        </p:spPr>
        <p:txBody>
          <a:bodyPr/>
          <a:lstStyle/>
          <a:p>
            <a:r>
              <a:rPr lang="ru-RU" dirty="0" smtClean="0"/>
              <a:t>Боги Древней Греции.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4283" y="4509120"/>
            <a:ext cx="3289717" cy="150663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Работу выполнила:</a:t>
            </a:r>
          </a:p>
          <a:p>
            <a:r>
              <a:rPr lang="ru-RU" dirty="0" smtClean="0"/>
              <a:t>Ученица 7 «б» класса </a:t>
            </a:r>
          </a:p>
          <a:p>
            <a:r>
              <a:rPr lang="ru-RU" dirty="0" smtClean="0"/>
              <a:t>МБОУ-СОШ № 5</a:t>
            </a:r>
          </a:p>
          <a:p>
            <a:r>
              <a:rPr lang="ru-RU" dirty="0" smtClean="0"/>
              <a:t>Бондарева Аделина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8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Арес – бог вероломной войны</a:t>
            </a:r>
          </a:p>
        </p:txBody>
      </p:sp>
      <p:pic>
        <p:nvPicPr>
          <p:cNvPr id="2050" name="Picture 2" descr="C:\Users\user\Desktop\класс\история софия\0014-014-Ares-bog-voj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ласс\история софия\8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57" y="1628800"/>
            <a:ext cx="2808312" cy="493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Артемида – богиня охоты и природы.</a:t>
            </a:r>
          </a:p>
        </p:txBody>
      </p:sp>
      <p:pic>
        <p:nvPicPr>
          <p:cNvPr id="3074" name="Picture 2" descr="C:\Users\user\Desktop\класс\история софия\img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6768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ласс\история софия\2_11_21110_1305551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60240"/>
            <a:ext cx="2667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Дионис— </a:t>
            </a:r>
            <a:r>
              <a:rPr lang="ru-RU" dirty="0"/>
              <a:t>бог виноградарства и виноделия</a:t>
            </a:r>
          </a:p>
        </p:txBody>
      </p:sp>
      <p:pic>
        <p:nvPicPr>
          <p:cNvPr id="4098" name="Picture 2" descr="C:\Users\user\Desktop\класс\история софия\images.jpegааааааа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28739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ласс\история софия\imagesааааа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232248" cy="43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Гермес - покровитель </a:t>
            </a:r>
            <a:r>
              <a:rPr lang="ru-RU" dirty="0"/>
              <a:t>странников, ремесел, торговли</a:t>
            </a:r>
          </a:p>
        </p:txBody>
      </p:sp>
      <p:pic>
        <p:nvPicPr>
          <p:cNvPr id="5122" name="Picture 2" descr="C:\Users\user\Desktop\класс\история софия\d408Germes ахиле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95232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ласс\история софия\imagesсв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96713"/>
            <a:ext cx="5454792" cy="408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Аполлон – бог солнечного света.</a:t>
            </a:r>
          </a:p>
        </p:txBody>
      </p:sp>
      <p:pic>
        <p:nvPicPr>
          <p:cNvPr id="6146" name="Picture 2" descr="C:\Users\user\Desktop\класс\история софия\0008-007-Apollon-bog-solnts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376264" cy="434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класс\история софия\0015-015-Apollon-bog-iskusstv-nauk-poezii-vrachevan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Афродита— богиня любви и красоты. </a:t>
            </a:r>
          </a:p>
        </p:txBody>
      </p:sp>
      <p:pic>
        <p:nvPicPr>
          <p:cNvPr id="7170" name="Picture 2" descr="C:\Users\user\Desktop\класс\история софия\0008-008-Afrodita-boginja-ljubvimolodosti-krasot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Афина -богиня </a:t>
            </a:r>
            <a:r>
              <a:rPr lang="ru-RU" dirty="0"/>
              <a:t>справедливой войны и мудрости, покровительница знаний.</a:t>
            </a:r>
          </a:p>
        </p:txBody>
      </p:sp>
      <p:pic>
        <p:nvPicPr>
          <p:cNvPr id="8194" name="Picture 2" descr="C:\Users\user\Desktop\класс\история софия\08ba50504f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060848"/>
            <a:ext cx="31496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ласс\история софия\0007-007-Afina-boginja-spravedlivykh-vojn-mudro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0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Сирены — демоны женского пола, полуженщины-полуптицы, способные изменять погоду на море.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708920"/>
            <a:ext cx="8153400" cy="218884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Сатиры — козлоногие существа, демоны плодородия</a:t>
            </a:r>
          </a:p>
        </p:txBody>
      </p:sp>
    </p:spTree>
    <p:extLst>
      <p:ext uri="{BB962C8B-B14F-4D97-AF65-F5344CB8AC3E}">
        <p14:creationId xmlns:p14="http://schemas.microsoft.com/office/powerpoint/2010/main" val="11250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rot="809509">
            <a:off x="1190106" y="2304269"/>
            <a:ext cx="5619334" cy="37723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класс\история софия\0003-003-Olim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599466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467544" y="314096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Высоко на светлом Олимпе царит Зевс, окруженный сонмом богов. Здесь и супруга его Гера, и златокудрый Аполлон с сестрой своей Артемидой, и златая Афродита, и могучая дочь Зевса Афина, и много других богов. Три прекрасные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охраняют вход на высокий Олимп и подымают закрывающее врата густое облако, когда боги нисходят на землю или возносятся в светлые чертоги Зевса. Высоко над Олимпом широко раскинулось голубое, бездонное небо, и льется с него золотой свет. Ни дождя, ни снега не бывает в царстве Зевса; вечно там светлое, радостное лето. А ниже клубятся облака, порой закрывают они далекую землю. Там, на земле, весну и лето сменяют осень и зима, радость и веселье сменяются несчастьем и горем. Правда, и боги знают печали, но они скоро проходят, и снова водворяется радость на Олимпе.</a:t>
            </a:r>
          </a:p>
        </p:txBody>
      </p:sp>
    </p:spTree>
    <p:extLst>
      <p:ext uri="{BB962C8B-B14F-4D97-AF65-F5344CB8AC3E}">
        <p14:creationId xmlns:p14="http://schemas.microsoft.com/office/powerpoint/2010/main" val="29666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Боги древней Греции</a:t>
            </a:r>
            <a:endParaRPr lang="ru-RU" dirty="0"/>
          </a:p>
        </p:txBody>
      </p:sp>
      <p:pic>
        <p:nvPicPr>
          <p:cNvPr id="2050" name="Picture 2" descr="C:\Users\user\Desktop\класс\история софия\841180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41" y="1600200"/>
            <a:ext cx="677646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Аид-</a:t>
            </a:r>
            <a:endParaRPr lang="ru-RU" dirty="0"/>
          </a:p>
        </p:txBody>
      </p:sp>
      <p:pic>
        <p:nvPicPr>
          <p:cNvPr id="1026" name="Picture 2" descr="C:\Users\user\Desktop\класс\история софия\0006-006-Aid-bog-tsarstva-mertvyk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55656" cy="56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ласс\история софия\images.jpeg аид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27047"/>
            <a:ext cx="4032448" cy="53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ласс\история софия\bogi-drevnej-grecii-a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7047"/>
            <a:ext cx="4194951" cy="48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Деметра — богиня плодородия и земледелия.</a:t>
            </a:r>
          </a:p>
        </p:txBody>
      </p:sp>
      <p:pic>
        <p:nvPicPr>
          <p:cNvPr id="2050" name="Picture 2" descr="C:\Users\user\Desktop\класс\история софия\дем 7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56384" cy="47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ласс\история софия\demet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77" y="1488806"/>
            <a:ext cx="2758428" cy="53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ласс\история софия\0009-009-Demetra-boginja-plodorodija-i-zemledel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1028"/>
            <a:ext cx="7416824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Гера считалась покровительницей брака.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Гера — верховная олимпийская богиня, сестра и третья супруга Зевса, дочь Реи и Кроноса, сестра Аида, </a:t>
            </a:r>
            <a:r>
              <a:rPr lang="ru-RU" dirty="0" err="1"/>
              <a:t>Гестии</a:t>
            </a:r>
            <a:r>
              <a:rPr lang="ru-RU" dirty="0"/>
              <a:t>, Деметры и Посейдона.</a:t>
            </a:r>
          </a:p>
        </p:txBody>
      </p:sp>
      <p:pic>
        <p:nvPicPr>
          <p:cNvPr id="3074" name="Picture 2" descr="C:\Users\user\Desktop\класс\история софия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74846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Зевс — верховный бог, царь богов и людей.</a:t>
            </a:r>
          </a:p>
        </p:txBody>
      </p:sp>
      <p:pic>
        <p:nvPicPr>
          <p:cNvPr id="4098" name="Picture 2" descr="C:\Users\user\Desktop\класс\история софия\0003-003-Zevs-Gromoverzhets-Tuchegonitel-bog-dozhdja-molnii-grom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ласс\история софия\ze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708920"/>
            <a:ext cx="4910461" cy="36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Посейдон - властвующий </a:t>
            </a:r>
            <a:r>
              <a:rPr lang="ru-RU" dirty="0"/>
              <a:t>над морской стихией. </a:t>
            </a:r>
          </a:p>
        </p:txBody>
      </p:sp>
      <p:pic>
        <p:nvPicPr>
          <p:cNvPr id="5122" name="Picture 2" descr="C:\Users\user\Desktop\класс\история софия\0005-005-Posejdon-bog-more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ласс\история софия\default.jpegпп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3762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831749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Посейдон — один из богов-олимпийцев, брат Зевса и Аида, властвующий над морской стихией. Посейдону были также подвластны земные недра,</a:t>
            </a:r>
          </a:p>
          <a:p>
            <a:r>
              <a:rPr lang="ru-RU" dirty="0"/>
              <a:t>он повелевал бурями и землетрясениями.</a:t>
            </a:r>
          </a:p>
        </p:txBody>
      </p:sp>
    </p:spTree>
    <p:extLst>
      <p:ext uri="{BB962C8B-B14F-4D97-AF65-F5344CB8AC3E}">
        <p14:creationId xmlns:p14="http://schemas.microsoft.com/office/powerpoint/2010/main" val="3140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Гефест-бог </a:t>
            </a:r>
            <a:r>
              <a:rPr lang="ru-RU" dirty="0"/>
              <a:t>огня и кузнечного дела</a:t>
            </a:r>
          </a:p>
        </p:txBody>
      </p:sp>
      <p:pic>
        <p:nvPicPr>
          <p:cNvPr id="1026" name="Picture 2" descr="C:\Users\user\Desktop\класс\история софия\slide_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ласс\история софия\1247038150_b4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48376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339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Боги Древней Греции.</vt:lpstr>
      <vt:lpstr>Презентация PowerPoint</vt:lpstr>
      <vt:lpstr>Боги древней Греции</vt:lpstr>
      <vt:lpstr>Аид-</vt:lpstr>
      <vt:lpstr>Деметра — богиня плодородия и земледелия.</vt:lpstr>
      <vt:lpstr>Гера считалась покровительницей брака.</vt:lpstr>
      <vt:lpstr>Зевс — верховный бог, царь богов и людей.</vt:lpstr>
      <vt:lpstr>Посейдон - властвующий над морской стихией. </vt:lpstr>
      <vt:lpstr>Гефест-бог огня и кузнечного дела</vt:lpstr>
      <vt:lpstr>Арес – бог вероломной войны</vt:lpstr>
      <vt:lpstr>Артемида – богиня охоты и природы.</vt:lpstr>
      <vt:lpstr>Дионис— бог виноградарства и виноделия</vt:lpstr>
      <vt:lpstr>Гермес - покровитель странников, ремесел, торговли</vt:lpstr>
      <vt:lpstr>Аполлон – бог солнечного света.</vt:lpstr>
      <vt:lpstr>Афродита— богиня любви и красоты. </vt:lpstr>
      <vt:lpstr>Афина -богиня справедливой войны и мудрости, покровительница знаний.</vt:lpstr>
      <vt:lpstr>Сирены — демоны женского пола, полуженщины-полуптицы, способные изменять погоду на море.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Древней Греции.</dc:title>
  <dc:creator>Аделина Бондарева</dc:creator>
  <cp:lastModifiedBy>user</cp:lastModifiedBy>
  <cp:revision>22</cp:revision>
  <dcterms:created xsi:type="dcterms:W3CDTF">2013-12-06T15:21:37Z</dcterms:created>
  <dcterms:modified xsi:type="dcterms:W3CDTF">2016-02-23T12:11:02Z</dcterms:modified>
</cp:coreProperties>
</file>