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6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7E13C7-7988-440A-87E8-D1234EAE7BFD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B147F-4657-4567-8087-4B732F7F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Цель:</a:t>
            </a:r>
            <a:r>
              <a:rPr lang="ru-RU" smtClean="0"/>
              <a:t> Расширить и углубить знания детей о великом русском поэте А.С. Пушкине и его творчестве для детей, познакомить детей с творчеством А.С. Пушки­на, фактами его биографии, его стихами, объяснить, почему Алек­сандра Сергеевича Пушкина называют «народный поэт». Развивать у детей интерес и любовь к творче­ству великого поэта, лучшие человеческие качества, которые прису­щи поэту — гордость, патриотизм, честность, доброту. Воспитывать чувство прекрасного, умение ценить и понимать поэзию.</a:t>
            </a:r>
          </a:p>
          <a:p>
            <a:pPr>
              <a:spcBef>
                <a:spcPct val="0"/>
              </a:spcBef>
            </a:pPr>
            <a:r>
              <a:rPr lang="ru-RU" smtClean="0"/>
              <a:t>Воспитывать в детях — на примере А.С. Пушкина, любовь к Родине и свободе, верность друзьям и своим принципам.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71B6B0-5467-43CB-AD13-B2BA97FFB2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Отец, </a:t>
            </a:r>
          </a:p>
          <a:p>
            <a:pPr>
              <a:spcBef>
                <a:spcPct val="0"/>
              </a:spcBef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Сергей Львович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небогатый помещик, человек образованный, хорошо знал литературу, 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был знаком со многими русскими писателями и сам немного писал.</a:t>
            </a:r>
          </a:p>
          <a:p>
            <a:pPr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Мать, </a:t>
            </a:r>
          </a:p>
          <a:p>
            <a:pPr>
              <a:spcBef>
                <a:spcPct val="0"/>
              </a:spcBef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Надежда Осиповна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приходилась внучкой арапу Петра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впоследствии русскому генералу Ганнибалу.</a:t>
            </a:r>
          </a:p>
          <a:p>
            <a:pPr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76398-561E-484B-92C8-4EDFDBD630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B04F-DA0E-467C-B234-A74084BED06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BCA4-3E35-4D1B-8F1A-04C60A0AA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4EC8-0871-4A38-B709-F345A9BC62F6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F733-350A-44A7-89A3-092E7BBB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5F32-5053-4171-ADE2-5AF1304AE919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05A9-B98F-4ADF-B750-51BFA274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B4B7-E486-4FDE-90A3-D8518CC388FE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E7C9-FA68-46AA-AF6B-05B49AF89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44EE-4738-4AE3-B943-C5D9D330B1E8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336C-8A91-463E-B7F7-EE36A54B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F5E7-C67F-4207-B986-45CD66FC440A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7131-1EA9-4A10-A568-0F46CEC17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89BF-8F84-44ED-8039-257F8F78619C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C03B-6D9C-4F6F-8056-EFA55C379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6FC4-6640-49CA-8E79-CABE93F6A6DF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1E4B-9615-4166-B45A-267A58EC8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F2F9-B130-42F5-9126-D22E955522B4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F3F9-8ACD-4D6F-9E80-8B78C500B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C586-DB93-4B25-8295-7B5BEBDC8409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FFF4-924E-472A-819E-9D7778B2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3069-EF9D-41CC-B499-464D02F3C44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02F2-B47B-4344-822E-80D98ECB4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D9CC78-F35F-4202-A8DA-1B6AFD747A65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054D0D-5ADD-4898-87E9-4437128BE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shka-i.narod.ru/photo4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ushkin.niv.ru/images/mesta/mesta_12_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0" y="1071563"/>
            <a:ext cx="7500938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А.С ПУШКИН. ЗНАКОМСТВО.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презентацию подготовили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СТАТКЕВИЧ Е. О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МАЩАЛГИНА Г.П.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БУДАНЦЕВА О.И.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ГБДОУ  ДЕТСКИЙ САД № 34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СПб 2016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Рисунок 3" descr="1475263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63" y="0"/>
            <a:ext cx="52324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Комната А. С. Пушкина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11" descr="slide0018_image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57250"/>
            <a:ext cx="37068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lide0018_image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50"/>
            <a:ext cx="35369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29050" y="3571875"/>
            <a:ext cx="5314950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В каждой комнате – железная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 кровать, комод, конторка,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зеркало, стул, стол 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умывания. На конторке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чернильница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подсвечник со щипцами…»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И.И.Пущин.Записки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cs typeface="+mn-cs"/>
              </a:rPr>
              <a:t> о Пушкине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ушкин1\pushk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3933825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56088" y="1357313"/>
            <a:ext cx="4887912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Лицей заменил Пушкину детство.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Лицей был закончен - детство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прошло. Началась жизнь.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Пушкин переехал в Петербург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поступил в коллегию иностранных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дел в чине коллежского секретаря,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но служба мало интересовала его.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Он увлекался театром, балами, стал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участником разных литературных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обществ, завел много знакомств.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tml:file://C:\Documents%20and%20Settings\Admin\Рабочий%20стол\пушкин1\Яндекс.Картинки_%20михайловское3.mht!http://eshka-i.narod.ru/photo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500438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новое\новое\pushkin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428148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62488" y="714375"/>
            <a:ext cx="4481512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Сразу после окончания Лицея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1817 году, и вторично в 1819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после тяжелой болезни Пушкин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приезжал в имение матери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с.Михайловское Псковской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губернии.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4750"/>
            <a:ext cx="4476750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первые годы по окончании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Лицея им были написаны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стихотворения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«Деревня," "Домовому",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« К Чаадаеву", ода "Вольность",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поэма "Руслан и Людмила".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428625"/>
            <a:ext cx="7715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 конце июля 1824 года А.С.Пушкин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поселился в родительском имении - Михайловское Псковской губернии.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2" descr="C:\Documents and Settings\Admin\Рабочий стол\Пушкин\pushkin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786563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9 из 13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27025"/>
            <a:ext cx="578643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50" y="5000625"/>
            <a:ext cx="7429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 имением своей матери селом Михайловским в Псковской губернии Александр Сергеевич Пушкин был связан на протяжении всей своей зрелой жизни - с 1817 по 1836 г.г.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ригорско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839913"/>
            <a:ext cx="423227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8575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Утром и днем Пушкин обычно работал, потом уезжал верхом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уходил в  село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Тригорское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, где жили соседи, с которыми он был хорошо знаком.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4643438"/>
            <a:ext cx="82867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 вечерами, когда за окном выла вьюга, он снова, как в детстве, слушал нянины сказки и песни. Вот как поэт писал брату в письме: «Знаешь ли мои занятия? До обеда  пишу записки, после обеда езжу верхом, вечером слушаю сказки… Что за прелесть эти сказки! Каждая из них поэма!»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jar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24876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arevn1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14313"/>
            <a:ext cx="17859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iba1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14313"/>
            <a:ext cx="24622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rev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214813"/>
            <a:ext cx="21605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4143375"/>
            <a:ext cx="22066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alt3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214813"/>
            <a:ext cx="2144712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214563"/>
            <a:ext cx="9144000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E2D5A3"/>
                </a:solidFill>
                <a:latin typeface="Times New Roman" pitchFamily="18" charset="0"/>
              </a:rPr>
              <a:t>Настоящим кладом была для Пушкина каждая сказка его доброй и самобытно талантливой няни Арины Родионовны. "Он все с ней, коли дома", вспоминали дворовые люди с. Михайловского. </a:t>
            </a:r>
          </a:p>
          <a:p>
            <a:pPr algn="ctr"/>
            <a:r>
              <a:rPr lang="ru-RU" sz="2000">
                <a:solidFill>
                  <a:srgbClr val="E2D5A3"/>
                </a:solidFill>
                <a:latin typeface="Times New Roman" pitchFamily="18" charset="0"/>
              </a:rPr>
              <a:t>Многие ее сказки Пушкин использовал впоследствии как сюжеты собственных сказок ( в стихах).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4070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3" y="1285875"/>
            <a:ext cx="4027487" cy="42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Чуть более двух лет длилась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ссылка в Михайловское.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Она закончилась в сентябре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1826 года.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Пушкин вернулся в Москву.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мае 1829 г. он посватался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Москве к юной красавице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Наталии Николаевне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Гончаровой.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html:file://C:\Documents%20and%20Settings\Admin\Рабочий%20стол\пушкин1\Яндекс.Картинки_%20кавказ2.mht!http://www.bestphotos.ru/data/media/10/_MG_0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85750"/>
            <a:ext cx="5524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929063"/>
            <a:ext cx="88582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Не получив определенного ответа от Гончаровой, он без разрешения властей сразу самовольно уехал на Кавказ.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Это путешествие по Военно-Грузинской дороге, яркие впечатления и многочисленные встречи с друзьями,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участие в военных действиях русской армии, взявшей Арзрум, Пушкин описал в автобиографическом произведении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"Путешествие в Арзрум" (1829).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ушкин\boldino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57188"/>
            <a:ext cx="57721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50056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6 мая 1830 г. состоялась. наконец, помолвка Пушкина с Натальей Гончаровой. Отец выделил ему деревеньку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Кистеневку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с 200 душами крестьян, расположенную в Нижегородской губернии, вблизи от отцовского имения с.Болдино. В Болдинскую осень талант Пушкина достиг полного расцвета.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em_131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44069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3" y="1785938"/>
            <a:ext cx="3429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Александр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Сергеевич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Пушкин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13" y="4286250"/>
            <a:ext cx="2757487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1799-1837</a:t>
            </a: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новое\новое\boldino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69728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5" y="928688"/>
            <a:ext cx="45720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это время им были созданы"Повести Белкина", "Маленькие трагедии": "Скупой рыцарь", "Моцарт и Сальери", "Каменный гость", "Пир во время чумы", поэма "Домик в Коломне", закончен весь роман "Евгений Онегин" (кроме письма Онегина), повесть "История села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Горюхина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", "Сказка о попе и работнике его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Балде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", критические статьи, множество стихотворений.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сква. Арбат, 35. Мемориальный отдел Государственного музея Пушкина - Квартира А.С. Пушкина на Арбат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63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357188"/>
            <a:ext cx="4572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18 февраля 1831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в церкви Вознесения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Господня состоялось его венчание с Н.Н.Гончаровой. Первые месяцы семейной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жизни он провел с женой в Москве, сняв квартиру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на Арбате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5750" y="3811588"/>
            <a:ext cx="4572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 середины октября 1831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и уже до конца жизни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Пушкин с семьей живет в Петербурге.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У А.С.Пушкина и Натальи Гончаровой было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четверо детей.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Последняя квартира А.С. Пушкина на Набережной Мойки, 12, в Петербург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571875"/>
            <a:ext cx="47529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079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3643313"/>
            <a:ext cx="42608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14750" y="85725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начале 1834 г. в Петербурге появился француз барон Дантес. Он влюбился в жену Пушкина и стал за ней ухаживать.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0500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50673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0" y="1785938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Прожив 2 дня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страшных мучениях,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Пушкин скончался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10 февраля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1837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"Солнце русской поэзии закатилось",- написал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В. Жуковский.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ушкин\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3418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285750"/>
            <a:ext cx="4572000" cy="6297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Люблю я Пушкина творенья,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И это вовсе не секрет.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Его поэм, стихотворений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Прекрасней не было и нет!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мальства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его читаем сказки,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них жар души, природы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краски.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Добро цветёт в них, злоба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чахнет.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 них русский дух, в них Русью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пахнет!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38" y="357188"/>
            <a:ext cx="4975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Герб семьи Пушкиных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6" descr="58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96975"/>
            <a:ext cx="5765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sk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7920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5041900"/>
            <a:ext cx="338455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Мать Пушкина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Надежда Осиповна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(1775—1836)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88" y="5041900"/>
            <a:ext cx="29337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Отец Пушкина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Сергей Львович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(1767—1848)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357188"/>
            <a:ext cx="70167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Прадед по матери — африканец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Абрам Петрович Ганнибал 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Picture 4" descr="48874-m021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39290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00563" y="2500313"/>
            <a:ext cx="4303712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"Арап Петра Великого",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абиссинский князек.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Он умер в 1781г.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генерал-аншефом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и Александровским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кавалером,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оставив 7 человек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и более 1400 душ.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42-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4105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_67fa7_4954332e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8"/>
            <a:ext cx="39290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63" y="5572125"/>
            <a:ext cx="20701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Брат Лев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1805—1852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63" y="5572125"/>
            <a:ext cx="25193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Сестра Ольга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1797—1868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8" y="285750"/>
            <a:ext cx="1854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Детство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Рисунок 6" descr="pushkin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4000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24375" y="2357438"/>
            <a:ext cx="461962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июня 1799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Москве в дворянской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помещичьей семье Пушкиных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мальчик, которому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суждено было стать одним 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величайших поэтов России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\Рабочий стол\Пушкин\180px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41592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76738" y="2000250"/>
            <a:ext cx="4767262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12 лет Александр был отвезен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учиться в новое, только 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открывшееся 19 октября 1811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учебное заведение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Царскосельский Лицей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Петербургом,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место, где располагалась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резиденция русских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императоров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lide0010_image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0"/>
            <a:ext cx="4338638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313" y="285750"/>
            <a:ext cx="66754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Императорский Царскосельский Лицей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создан для образования и воспитания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юношества, предназначенного к «важнейшим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частям службы Государственной».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50"/>
            <a:ext cx="4572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Царскосельском Лицее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продолжался 11 месяцев,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августа по 1 июля.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 был закрытым заведением. В течение всего периода обучения воспитанники не имели права покидать пределов Царского Села.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855</Words>
  <Application>Microsoft Office PowerPoint</Application>
  <PresentationFormat>Экран (4:3)</PresentationFormat>
  <Paragraphs>170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Times New Roman</vt:lpstr>
      <vt:lpstr>Arial</vt:lpstr>
      <vt:lpstr>Wingdings 2</vt:lpstr>
      <vt:lpstr>Wingdings</vt:lpstr>
      <vt:lpstr>Wingdings 3</vt:lpstr>
      <vt:lpstr>Calibri</vt:lpstr>
      <vt:lpstr>Bookman Old Style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</dc:creator>
  <cp:lastModifiedBy>Лена</cp:lastModifiedBy>
  <cp:revision>33</cp:revision>
  <dcterms:created xsi:type="dcterms:W3CDTF">2004-12-30T05:06:25Z</dcterms:created>
  <dcterms:modified xsi:type="dcterms:W3CDTF">2016-02-19T19:48:36Z</dcterms:modified>
</cp:coreProperties>
</file>