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98CAE5-C81D-40A1-8292-111A7F6E6E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181C81-F984-4919-BF13-21272C81B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428868"/>
            <a:ext cx="6669112" cy="35004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699804"/>
            <a:ext cx="6143668" cy="23724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Подготовила воспитатель МБДОУ </a:t>
            </a:r>
            <a:r>
              <a:rPr lang="ru-RU" sz="2400" b="1" dirty="0" err="1" smtClean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с-о</a:t>
            </a:r>
            <a:r>
              <a:rPr lang="ru-RU" sz="2400" b="1" dirty="0" smtClean="0">
                <a:solidFill>
                  <a:schemeClr val="bg1"/>
                </a:solidFill>
              </a:rPr>
              <a:t>/в №19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Савастьянова</a:t>
            </a:r>
            <a:r>
              <a:rPr lang="ru-RU" sz="2400" b="1" dirty="0" smtClean="0">
                <a:solidFill>
                  <a:schemeClr val="bg1"/>
                </a:solidFill>
              </a:rPr>
              <a:t> Екатерина Евгеньевна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2016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28588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Презентация на тему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 </a:t>
            </a:r>
            <a:r>
              <a:rPr lang="ru-RU" sz="3600" b="1" smtClean="0">
                <a:solidFill>
                  <a:schemeClr val="bg1"/>
                </a:solidFill>
              </a:rPr>
              <a:t>Загадки о </a:t>
            </a:r>
            <a:r>
              <a:rPr lang="ru-RU" sz="3600" b="1" dirty="0" smtClean="0">
                <a:solidFill>
                  <a:schemeClr val="bg1"/>
                </a:solidFill>
              </a:rPr>
              <a:t>животных»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ба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2705923" cy="2506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500306"/>
            <a:ext cx="5000660" cy="40005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Громко лает на дороге,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Отдыхает в конуре 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Сторожит хозяйский дом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виляет мне  хвостом.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</a:rPr>
              <a:t>( собака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Гладишь- ласкается,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Дразнишь- кусается.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собака)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0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Собака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357430"/>
            <a:ext cx="2714644" cy="39528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000240"/>
            <a:ext cx="4614866" cy="3929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Вылез кот из под кровати,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Выгнул спину, хвост- дугой.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Глаз, как щелка в автомате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газированной водой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кошка)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Мохнатенькая,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Усатенькая,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Ест и пьет,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есенку поет.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кошка)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785795"/>
            <a:ext cx="4071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Кошка</a:t>
            </a:r>
            <a:endParaRPr lang="ru-RU" sz="8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643182"/>
            <a:ext cx="3810757" cy="3000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4572032" cy="485776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               Белка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Хожу  в пушистой шубке,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Живу в густом лесу 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лесу на старом дубе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Орешки я грызу.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белка)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Далеко еще зима,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Но не для потехи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Она тащит в закрома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Ягоды, орехи.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 белка)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39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571744"/>
            <a:ext cx="3428992" cy="3428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За  деревьями, кустами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Промелькнула, будто пламя,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Промелькнула, пробежала…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Нет ни дыма, ни пожара.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 лиса)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7929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Лиса</a:t>
            </a:r>
            <a:endParaRPr lang="ru-RU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496"/>
            <a:ext cx="2011680" cy="2517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285992"/>
            <a:ext cx="4229072" cy="37147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Летом ходит без дороги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Возле сосен и берез,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 зимой он спит в берлоге,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 мороза прячет нос.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 медведь)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завалам, по оврагам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Ходит он хозяйским шагом.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Любит он конечно мед,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Да малину с веток рвет.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медведь)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099" y="571480"/>
            <a:ext cx="7215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Медведь</a:t>
            </a:r>
            <a:endParaRPr lang="ru-RU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3870676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5043494" cy="4286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День и ночь по лесу рыщет,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День и ночь  добычу ищет.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Ходит- бродит он молчком,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Уши серые торчком.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волк)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85852" y="690072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Волк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endParaRPr lang="ru-RU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259.4532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7"/>
            <a:ext cx="3414449" cy="4062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6686568" cy="20717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Прокатился шум лесной-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Под кустом притих косой.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Уши длинные прижал…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Долго эхо провожал.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 заяц)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571603" y="630776"/>
            <a:ext cx="6000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Заяц</a:t>
            </a:r>
            <a:endParaRPr lang="ru-RU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47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на тему  « Загадки о животных»</vt:lpstr>
      <vt:lpstr>Громко лает на дороге, Отдыхает в конуре ,  Сторожит хозяйский дом И виляет мне  хвостом.       ( собака)  Гладишь- ласкается, Дразнишь- кусается. ( собака)  </vt:lpstr>
      <vt:lpstr>Вылез кот из под кровати, Выгнул спину, хвост- дугой. Глаз, как щелка в автомате С газированной водой. ( кошка)  Мохнатенькая, Усатенькая, Ест и пьет, Песенку поет. ( кошка) </vt:lpstr>
      <vt:lpstr>               Белка Хожу  в пушистой шубке,  Живу в густом лесу . В лесу на старом дубе Орешки я грызу. ( белка) Далеко еще зима, Но не для потехи Она тащит в закрома Ягоды, орехи. ( белка)     </vt:lpstr>
      <vt:lpstr> За  деревьями, кустами Промелькнула, будто пламя, Промелькнула, пробежала… Нет ни дыма, ни пожара. ( лиса) </vt:lpstr>
      <vt:lpstr>Летом ходит без дороги Возле сосен и берез, А зимой он спит в берлоге, От мороза прячет нос. ( медведь) По завалам, по оврагам Ходит он хозяйским шагом. Любит он конечно мед, Да малину с веток рвет. ( медведь)  </vt:lpstr>
      <vt:lpstr>День и ночь по лесу рыщет, День и ночь  добычу ищет. Ходит- бродит он молчком, Уши серые торчком. ( волк)  </vt:lpstr>
      <vt:lpstr>Прокатился шум лесной- Под кустом притих косой. Уши длинные прижал… Долго эхо провожал. ( заяц)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 Загадки о животных»</dc:title>
  <dc:creator>1</dc:creator>
  <cp:lastModifiedBy>1</cp:lastModifiedBy>
  <cp:revision>8</cp:revision>
  <dcterms:created xsi:type="dcterms:W3CDTF">2016-01-25T08:30:56Z</dcterms:created>
  <dcterms:modified xsi:type="dcterms:W3CDTF">2016-01-25T12:08:25Z</dcterms:modified>
</cp:coreProperties>
</file>