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538F4A-29A3-4216-998A-788B169123FC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EE0753-987C-4FA9-8B93-8E3573A2EA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332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E9D130-83CD-4368-8EA4-8F6DE3AD4C95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37FC44-6C04-44F6-8E3F-4DF88DBB0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86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3B0ECB0-D8DA-4E5C-920A-C09F79C642C7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7EA743-FB31-4497-8D18-B88215BB7940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BDA02-8B4E-4E95-89C4-9852C596F7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8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25373-A17E-4CB8-BFAE-5EC1F5CA8763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CE468-F13B-49E8-9D5F-48C1C26160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5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E909B-07D2-47E2-BD39-C625F62A5C9F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9603E-2DEB-4490-A59F-0391F04EA2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10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97DFE-C158-4A7E-BA97-C2BD1696022A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0A599-AB0C-4512-91BD-1547A9BB1A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4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6B62-861D-4F56-A5B1-1864ED0C4627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701B8-8EEC-438A-87E8-E56A51E26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3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2AD76-25B4-42A5-BDBC-C1F06307FADC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EE110-644C-4357-8525-69EF3B48C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2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FCCC3-4C51-4AB0-A5B4-F3816A80F426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C7B05-00F1-4E89-93A5-955B7BC2E2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6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56C4A-06A7-453D-9B55-0B30881393FC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28E53-1203-4DD5-BC35-3E67D5E349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49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76B3F9-DD71-4F2F-83BD-21D8CE89ED1C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373DC-E0D7-4C8D-AD97-23E9D29448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25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359C0-3955-4AAA-866A-5065E2F626B3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D01F7-148A-48CE-AB13-8FAE95C3AE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9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21349-D7F0-446B-9C45-A5EBF40D65C8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CF95E-91F9-4A1E-89CE-436A4CE3FD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0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E443791-4EFC-462D-A934-A3D3804450EF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1B7FE0-AFBB-48BA-83E5-853CAEEECF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3727085/profile/" TargetMode="External"/><Relationship Id="rId2" Type="http://schemas.openxmlformats.org/officeDocument/2006/relationships/hyperlink" Target="http://www.describe.ru/images/18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ru.wikipedia.org/wiki/%D0%9A%D0%BE%D0%BB%D1%8C%D1%81%D0%BA%D0%B8%D0%B9_%D0%BF%D0%BE%D0%BB%D1%83%D0%BE%D1%81%D1%82%D1%80%D0%BE%D0%B2" TargetMode="External"/><Relationship Id="rId7" Type="http://schemas.openxmlformats.org/officeDocument/2006/relationships/hyperlink" Target="http://ru.wikipedia.org/wiki/%D0%AE%D0%B6%D0%BD%D0%B0%D1%8F_%D0%A1%D0%B8%D0%B1%D0%B8%D1%80%D1%8C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A%D0%B0%D1%80%D0%BF%D0%B0%D1%82%D1%8B" TargetMode="External"/><Relationship Id="rId5" Type="http://schemas.openxmlformats.org/officeDocument/2006/relationships/hyperlink" Target="http://ru.wikipedia.org/wiki/%D0%9A%D0%B0%D0%B2%D0%BA%D0%B0%D0%B7" TargetMode="External"/><Relationship Id="rId4" Type="http://schemas.openxmlformats.org/officeDocument/2006/relationships/hyperlink" Target="http://ru.wikipedia.org/wiki/%D0%A3%D1%80%D0%B0%D0%B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votnie.com/nasekomie/lichinka-strekozy/" TargetMode="External"/><Relationship Id="rId2" Type="http://schemas.openxmlformats.org/officeDocument/2006/relationships/hyperlink" Target="http://givotnie.com/nasekomie/nasecomie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6016" y="5013176"/>
            <a:ext cx="4104134" cy="1368449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bg1"/>
                </a:solidFill>
              </a:rPr>
              <a:t>Клименко Галина Петровна, учитель  начальных классов</a:t>
            </a:r>
            <a:br>
              <a:rPr lang="ru-RU" altLang="ru-RU" sz="1800" i="1" dirty="0" smtClean="0">
                <a:solidFill>
                  <a:schemeClr val="bg1"/>
                </a:solidFill>
              </a:rPr>
            </a:br>
            <a:r>
              <a:rPr lang="ru-RU" altLang="ru-RU" sz="1800" i="1" dirty="0" smtClean="0">
                <a:solidFill>
                  <a:schemeClr val="bg1"/>
                </a:solidFill>
              </a:rPr>
              <a:t>МБОУСОШ № 3 </a:t>
            </a:r>
            <a:r>
              <a:rPr lang="ru-RU" altLang="ru-RU" sz="1800" i="1" dirty="0" err="1" smtClean="0">
                <a:solidFill>
                  <a:schemeClr val="bg1"/>
                </a:solidFill>
              </a:rPr>
              <a:t>пгт</a:t>
            </a:r>
            <a:r>
              <a:rPr lang="ru-RU" altLang="ru-RU" sz="1800" i="1" dirty="0" smtClean="0">
                <a:solidFill>
                  <a:schemeClr val="bg1"/>
                </a:solidFill>
              </a:rPr>
              <a:t> </a:t>
            </a:r>
            <a:r>
              <a:rPr lang="ru-RU" altLang="ru-RU" sz="1800" i="1" dirty="0" err="1" smtClean="0">
                <a:solidFill>
                  <a:schemeClr val="bg1"/>
                </a:solidFill>
              </a:rPr>
              <a:t>Росляково</a:t>
            </a:r>
            <a:endParaRPr lang="ru-RU" altLang="ru-RU" sz="1800" i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04664"/>
            <a:ext cx="7344816" cy="1440160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FFFF00"/>
                </a:solidFill>
              </a:rPr>
              <a:t>Оляпка – водяной воробей.</a:t>
            </a:r>
          </a:p>
          <a:p>
            <a:r>
              <a:rPr lang="ru-RU" altLang="ru-RU" sz="2400" i="1" dirty="0"/>
              <a:t>Учимся писать изложения</a:t>
            </a:r>
          </a:p>
        </p:txBody>
      </p:sp>
      <p:pic>
        <p:nvPicPr>
          <p:cNvPr id="1026" name="Picture 2" descr="http://www.natur-server.com/Bilder/SM/001/SM000394-Wasserams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4772025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A771-AE80-4A85-AC63-6E8A4F8E85E4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6552727" cy="777875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3300"/>
                </a:solidFill>
              </a:rPr>
              <a:t>Варианты предложений (3)</a:t>
            </a:r>
            <a:endParaRPr lang="ru-RU" altLang="ru-RU" sz="3600" b="1" dirty="0">
              <a:solidFill>
                <a:srgbClr val="0033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 dirty="0" smtClean="0">
                <a:solidFill>
                  <a:srgbClr val="003300"/>
                </a:solidFill>
              </a:rPr>
              <a:t>Смазаны жиром перья птиц и не намокают в воде.</a:t>
            </a:r>
          </a:p>
          <a:p>
            <a:pPr marL="514350" indent="-514350">
              <a:buFontTx/>
              <a:buAutoNum type="arabicPeriod"/>
            </a:pPr>
            <a:r>
              <a:rPr lang="ru-RU" altLang="ru-RU" dirty="0" smtClean="0">
                <a:solidFill>
                  <a:srgbClr val="003300"/>
                </a:solidFill>
              </a:rPr>
              <a:t>В воде не намокают перья птиц смазаны жиром.</a:t>
            </a:r>
          </a:p>
          <a:p>
            <a:pPr marL="514350" indent="-514350">
              <a:buFontTx/>
              <a:buAutoNum type="arabicPeriod"/>
            </a:pPr>
            <a:r>
              <a:rPr lang="ru-RU" altLang="ru-RU" dirty="0" smtClean="0">
                <a:solidFill>
                  <a:srgbClr val="003300"/>
                </a:solidFill>
              </a:rPr>
              <a:t>Перья птиц смазаны жиром и не намокают в воде.</a:t>
            </a:r>
            <a:endParaRPr lang="ru-RU" altLang="ru-RU" dirty="0">
              <a:solidFill>
                <a:srgbClr val="003300"/>
              </a:solidFill>
            </a:endParaRPr>
          </a:p>
        </p:txBody>
      </p:sp>
      <p:pic>
        <p:nvPicPr>
          <p:cNvPr id="7" name="Picture 5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649287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6486-B6A7-40AC-877F-B65FF7DACEB8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3300"/>
                </a:solidFill>
              </a:rPr>
              <a:t>Составление текста.</a:t>
            </a:r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i="1" dirty="0" smtClean="0">
                <a:solidFill>
                  <a:srgbClr val="003300"/>
                </a:solidFill>
              </a:rPr>
              <a:t>Проверь себя:</a:t>
            </a:r>
          </a:p>
          <a:p>
            <a:pPr algn="just">
              <a:buNone/>
            </a:pPr>
            <a:r>
              <a:rPr lang="ru-RU" altLang="ru-RU" dirty="0" smtClean="0">
                <a:solidFill>
                  <a:srgbClr val="003300"/>
                </a:solidFill>
              </a:rPr>
              <a:t>Оляпки остаются зимовать на  Кольском полуострове. Зимуют они на замёрзших реках. Перья птиц смазаны жиром и не намокают в воде. Оляпка под водой находит себе корм. Пение птичек напоминает журчание ручья.</a:t>
            </a:r>
          </a:p>
          <a:p>
            <a:pPr>
              <a:buNone/>
            </a:pPr>
            <a:endParaRPr lang="ru-RU" altLang="ru-RU" dirty="0" smtClean="0">
              <a:solidFill>
                <a:srgbClr val="003300"/>
              </a:solidFill>
            </a:endParaRPr>
          </a:p>
          <a:p>
            <a:pPr>
              <a:buNone/>
            </a:pPr>
            <a:endParaRPr lang="ru-RU" altLang="ru-RU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altLang="ru-RU" b="1" i="1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altLang="ru-RU" b="1" i="1" dirty="0">
              <a:solidFill>
                <a:srgbClr val="003300"/>
              </a:solidFill>
            </a:endParaRPr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86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579438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400A-C59F-4515-9FA5-259222E9B4E6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4638"/>
            <a:ext cx="6336703" cy="777875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3300"/>
                </a:solidFill>
              </a:rPr>
              <a:t>Анализ составленного текста</a:t>
            </a:r>
            <a:endParaRPr lang="ru-RU" altLang="ru-RU" sz="3200" b="1" dirty="0">
              <a:solidFill>
                <a:srgbClr val="00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3300"/>
                </a:solidFill>
              </a:rPr>
              <a:t>Можно ли сказать, что получился текст?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3300"/>
                </a:solidFill>
              </a:rPr>
              <a:t>Чего в тексте не достаёт?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3300"/>
                </a:solidFill>
              </a:rPr>
              <a:t>Давайте составим ещё 2- 3 предложения вступительной части.</a:t>
            </a:r>
            <a:endParaRPr lang="ru-RU" altLang="ru-RU" dirty="0">
              <a:solidFill>
                <a:srgbClr val="003300"/>
              </a:solidFill>
            </a:endParaRPr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86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9" y="260350"/>
            <a:ext cx="4286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A55B-AEDA-4A33-8C3F-1114C69F8098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3300"/>
                </a:solidFill>
              </a:rPr>
              <a:t>Вступление </a:t>
            </a:r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 smtClean="0">
                <a:solidFill>
                  <a:srgbClr val="003300"/>
                </a:solidFill>
              </a:rPr>
              <a:t>    Живёт в наших краях маленькая птичка оляпка. Её называют водяным воробьём, потому что она хорошо плавает и ныряет.</a:t>
            </a:r>
            <a:endParaRPr lang="ru-RU" altLang="ru-RU" dirty="0">
              <a:solidFill>
                <a:srgbClr val="003300"/>
              </a:solidFill>
            </a:endParaRPr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86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55588"/>
            <a:ext cx="542925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D4E5-E70F-4C39-8893-46523B958C9D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3300"/>
                </a:solidFill>
              </a:rPr>
              <a:t>Заключение </a:t>
            </a:r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3300"/>
                </a:solidFill>
              </a:rPr>
              <a:t>Как вы считаете, ребята, а заключение в нашем тексте есть?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3300"/>
                </a:solidFill>
              </a:rPr>
              <a:t>Может ли оно быть из одного предложения?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FF0000"/>
                </a:solidFill>
              </a:rPr>
              <a:t>«Вот какая удивительная птичка оляпка».</a:t>
            </a:r>
            <a:endParaRPr lang="ru-RU" altLang="ru-RU" dirty="0">
              <a:solidFill>
                <a:srgbClr val="FF0000"/>
              </a:solidFill>
            </a:endParaRPr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86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1" y="265444"/>
            <a:ext cx="5492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8980-B3DD-482F-92F0-9B48C50396EF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3300"/>
                </a:solidFill>
              </a:rPr>
              <a:t>План текста:</a:t>
            </a:r>
            <a:br>
              <a:rPr lang="ru-RU" altLang="ru-RU" b="1" dirty="0" smtClean="0">
                <a:solidFill>
                  <a:srgbClr val="003300"/>
                </a:solidFill>
              </a:rPr>
            </a:br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altLang="ru-RU" dirty="0" smtClean="0">
                <a:solidFill>
                  <a:srgbClr val="003300"/>
                </a:solidFill>
              </a:rPr>
              <a:t>Водяной воробей.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>
                <a:solidFill>
                  <a:srgbClr val="003300"/>
                </a:solidFill>
              </a:rPr>
              <a:t>Как зимуют оляпки.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>
                <a:solidFill>
                  <a:srgbClr val="003300"/>
                </a:solidFill>
              </a:rPr>
              <a:t>Удивительная птичка.</a:t>
            </a:r>
            <a:endParaRPr lang="ru-RU" altLang="ru-RU" dirty="0">
              <a:solidFill>
                <a:srgbClr val="003300"/>
              </a:solidFill>
            </a:endParaRPr>
          </a:p>
        </p:txBody>
      </p:sp>
      <p:pic>
        <p:nvPicPr>
          <p:cNvPr id="8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86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01916"/>
            <a:ext cx="636587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Примерный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3300"/>
                </a:solidFill>
              </a:rPr>
              <a:t> </a:t>
            </a:r>
            <a:r>
              <a:rPr lang="ru-RU" altLang="ru-RU" sz="2800" dirty="0" smtClean="0">
                <a:solidFill>
                  <a:srgbClr val="003300"/>
                </a:solidFill>
              </a:rPr>
              <a:t>Живёт в наших краях маленькая птичка оляпка. Её называют водяным воробьём, потому что она хорошо плавает и ныряет.</a:t>
            </a:r>
          </a:p>
          <a:p>
            <a:r>
              <a:rPr lang="ru-RU" altLang="ru-RU" sz="2800" dirty="0" smtClean="0">
                <a:solidFill>
                  <a:srgbClr val="003300"/>
                </a:solidFill>
              </a:rPr>
              <a:t>Оляпки остаются зимовать на  Кольском полуострове. Зимуют они на замёрзших реках. Перья птиц смазаны жиром и не намокают в воде. Оляпка под водой находит себе корм. Пение птичек напоминает журчание ручья.</a:t>
            </a:r>
          </a:p>
          <a:p>
            <a:r>
              <a:rPr lang="ru-RU" altLang="ru-RU" sz="2800" dirty="0" smtClean="0"/>
              <a:t>Вот какая удивительная птичка оляпка.</a:t>
            </a:r>
          </a:p>
          <a:p>
            <a:endParaRPr lang="ru-RU" altLang="ru-RU" sz="2400" dirty="0" smtClean="0">
              <a:solidFill>
                <a:srgbClr val="00330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7DFE-C158-4A7E-BA97-C2BD1696022A}" type="datetime1">
              <a:rPr lang="ru-RU" altLang="ru-RU" smtClean="0"/>
              <a:pPr/>
              <a:t>07.11.2013</a:t>
            </a:fld>
            <a:endParaRPr lang="ru-RU" altLang="ru-RU"/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86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17534"/>
            <a:ext cx="600075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Самостоятельная работа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5184576"/>
          </a:xfrm>
        </p:spPr>
        <p:txBody>
          <a:bodyPr/>
          <a:lstStyle/>
          <a:p>
            <a:r>
              <a:rPr lang="ru-RU" dirty="0" smtClean="0"/>
              <a:t>Запишите текст по плану, выделяя абзацы (3)</a:t>
            </a:r>
          </a:p>
          <a:p>
            <a:r>
              <a:rPr lang="ru-RU" dirty="0" smtClean="0"/>
              <a:t>Орфограммы проверяйте по правилам</a:t>
            </a:r>
          </a:p>
          <a:p>
            <a:r>
              <a:rPr lang="ru-RU" dirty="0" smtClean="0"/>
              <a:t>Старайтесь писать аккуратно и грамотно</a:t>
            </a:r>
          </a:p>
          <a:p>
            <a:r>
              <a:rPr lang="ru-RU" dirty="0" smtClean="0"/>
              <a:t>Перед сдачей работы </a:t>
            </a:r>
          </a:p>
          <a:p>
            <a:pPr marL="0" indent="0">
              <a:buNone/>
            </a:pPr>
            <a:r>
              <a:rPr lang="ru-RU" dirty="0" smtClean="0"/>
              <a:t>учителю поверь её </a:t>
            </a:r>
          </a:p>
          <a:p>
            <a:pPr marL="0" indent="0">
              <a:buNone/>
            </a:pPr>
            <a:r>
              <a:rPr lang="ru-RU" dirty="0" smtClean="0"/>
              <a:t>ещё раз.</a:t>
            </a:r>
          </a:p>
          <a:p>
            <a:r>
              <a:rPr lang="ru-RU" dirty="0" smtClean="0"/>
              <a:t>Удачи вам, ребята!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7DFE-C158-4A7E-BA97-C2BD1696022A}" type="datetime1">
              <a:rPr lang="ru-RU" altLang="ru-RU" smtClean="0"/>
              <a:pPr/>
              <a:t>07.11.2013</a:t>
            </a:fld>
            <a:endParaRPr lang="ru-RU" altLang="ru-RU"/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86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923928" cy="2615952"/>
          </a:xfrm>
          <a:prstGeom prst="rect">
            <a:avLst/>
          </a:prstGeom>
        </p:spPr>
      </p:pic>
      <p:pic>
        <p:nvPicPr>
          <p:cNvPr id="8" name="Picture 5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7" y="223634"/>
            <a:ext cx="60642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Источники информации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5184576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www.describe.ru/images/189.html</a:t>
            </a:r>
            <a:endParaRPr lang="ru-RU" sz="2800" dirty="0" smtClean="0"/>
          </a:p>
          <a:p>
            <a:r>
              <a:rPr lang="en-US" sz="2800" u="sng" dirty="0" smtClean="0">
                <a:hlinkClick r:id="rId3"/>
              </a:rPr>
              <a:t>liveinternet.ru</a:t>
            </a:r>
            <a:endParaRPr lang="ru-RU" sz="2800" u="sng" dirty="0" smtClean="0"/>
          </a:p>
          <a:p>
            <a:r>
              <a:rPr lang="en-US" sz="2800" dirty="0" smtClean="0"/>
              <a:t>ru.wikipedia.org</a:t>
            </a:r>
            <a:endParaRPr lang="ru-RU" sz="2800" dirty="0" smtClean="0"/>
          </a:p>
          <a:p>
            <a:pPr lvl="0"/>
            <a:r>
              <a:rPr lang="ru-RU" sz="2800" dirty="0" err="1"/>
              <a:t>Кохичко</a:t>
            </a:r>
            <a:r>
              <a:rPr lang="ru-RU" sz="2800" dirty="0"/>
              <a:t> А.Н. </a:t>
            </a:r>
            <a:r>
              <a:rPr lang="ru-RU" sz="2800" dirty="0" smtClean="0"/>
              <a:t>Край, который я люблю. Учебное пособие для обучающихся 2 класса.// Мурманск.- </a:t>
            </a:r>
            <a:r>
              <a:rPr lang="ru-RU" sz="2800" dirty="0"/>
              <a:t>2006. - С. </a:t>
            </a:r>
            <a:r>
              <a:rPr lang="ru-RU" sz="2800" dirty="0" smtClean="0"/>
              <a:t>38.</a:t>
            </a:r>
            <a:endParaRPr lang="ru-RU" sz="2800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7DFE-C158-4A7E-BA97-C2BD1696022A}" type="datetime1">
              <a:rPr lang="ru-RU" altLang="ru-RU" smtClean="0"/>
              <a:pPr/>
              <a:t>07.11.2013</a:t>
            </a:fld>
            <a:endParaRPr lang="ru-RU" altLang="ru-RU"/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86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45024"/>
            <a:ext cx="2092761" cy="2615952"/>
          </a:xfrm>
          <a:prstGeom prst="rect">
            <a:avLst/>
          </a:prstGeom>
        </p:spPr>
      </p:pic>
      <p:pic>
        <p:nvPicPr>
          <p:cNvPr id="9" name="Picture 5" descr="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" y="224631"/>
            <a:ext cx="64928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7B63-2655-4351-BCE5-D15E7C4C1FBE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3300"/>
                </a:solidFill>
              </a:rPr>
              <a:t>Что такое изложение</a:t>
            </a:r>
            <a:endParaRPr lang="ru-RU" altLang="ru-RU" b="1" dirty="0">
              <a:solidFill>
                <a:srgbClr val="00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ИЗЛОЖЕНИЕ – это творческая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работа, заключающаяся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устном или кратком письменном пересказе прослушанного и проанализированного текста.</a:t>
            </a:r>
            <a:endParaRPr lang="ru-RU" altLang="ru-RU" dirty="0">
              <a:solidFill>
                <a:srgbClr val="003300"/>
              </a:solidFill>
            </a:endParaRPr>
          </a:p>
        </p:txBody>
      </p:sp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4286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40" y="4437112"/>
            <a:ext cx="3674092" cy="1993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1640" y="273050"/>
            <a:ext cx="5976664" cy="851694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rgbClr val="003300"/>
                </a:solidFill>
              </a:rPr>
              <a:t>Словарик 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897775" cy="1375756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499992" y="1412776"/>
            <a:ext cx="3456384" cy="446449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Оляпка (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Cinclus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cinclus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— птица из отряда воробьиных.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Её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называют водяной дрозд, или водяной воробей. Птица размером со скворца.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Оперение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 темно-бурое, густое,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несмачивающееся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Распространена на Кольском полуострове, Урале, Кавказе, в Южной Сибири. Обитает по берегам быстрых прозрачных рек и ручьев.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Питается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водными насекомыми и рачками, которых оляпка собирает на мелководье, между камней и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 водой.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7DFE-C158-4A7E-BA97-C2BD1696022A}" type="datetime1">
              <a:rPr lang="ru-RU" altLang="ru-RU" smtClean="0"/>
              <a:pPr/>
              <a:t>07.11.2013</a:t>
            </a:fld>
            <a:endParaRPr lang="ru-RU" alt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3" y="2924944"/>
            <a:ext cx="355239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9439"/>
            <a:ext cx="542925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4320480" cy="779686"/>
          </a:xfrm>
        </p:spPr>
        <p:txBody>
          <a:bodyPr/>
          <a:lstStyle/>
          <a:p>
            <a:pPr algn="ctr"/>
            <a:r>
              <a:rPr lang="ru-RU" sz="3200" dirty="0" smtClean="0"/>
              <a:t>Это интересно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28800"/>
            <a:ext cx="4679702" cy="350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Главная особенность — способность хорошо плавать и нырять. Приподнимая крылья и ловко маневрируя в потоке воды, птица как бы «бежит» по дну.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водой оляпка может оставаться до 50 с, пробегая за это время до 20 м.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Гнездо оляпка устраивает всегда близ воды, между береговыми камнями или в норах, построены из мха и стебельков трав.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Зимует на незамерзающих участках рек и речушек в предгорьях.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Распространена на 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Кольский полуостров"/>
              </a:rPr>
              <a:t>Кольском полуострове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Урал"/>
              </a:rPr>
              <a:t>Урале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Кавказ"/>
              </a:rPr>
              <a:t>Кавказе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 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Карпаты"/>
              </a:rPr>
              <a:t>Карпатах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Южная Сибирь"/>
              </a:rPr>
              <a:t>Южной Сибири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Обитает по берегам быстрых прозрачных рек и ручьев.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9C0-3955-4AAA-866A-5065E2F626B3}" type="datetime1">
              <a:rPr lang="ru-RU" altLang="ru-RU" smtClean="0"/>
              <a:pPr/>
              <a:t>07.11.2013</a:t>
            </a:fld>
            <a:endParaRPr lang="ru-RU" altLang="ru-RU"/>
          </a:p>
        </p:txBody>
      </p:sp>
      <p:pic>
        <p:nvPicPr>
          <p:cNvPr id="8" name="Picture 5" descr="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492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716818" y="1268761"/>
            <a:ext cx="4037797" cy="2736304"/>
          </a:xfrm>
        </p:spPr>
        <p:txBody>
          <a:bodyPr/>
          <a:lstStyle/>
          <a:p>
            <a:r>
              <a:rPr lang="ru-RU" sz="2000" dirty="0"/>
              <a:t>Что же оляпка делает там, на дне водоема? </a:t>
            </a:r>
            <a:endParaRPr lang="ru-RU" sz="2000" dirty="0" smtClean="0"/>
          </a:p>
          <a:p>
            <a:r>
              <a:rPr lang="ru-RU" sz="2000" dirty="0" smtClean="0"/>
              <a:t>Она </a:t>
            </a:r>
            <a:r>
              <a:rPr lang="ru-RU" sz="2000" dirty="0"/>
              <a:t>там охотится. Много </a:t>
            </a:r>
            <a:r>
              <a:rPr lang="ru-RU" sz="2000" u="sng" dirty="0">
                <a:hlinkClick r:id="rId2" tooltip="Насекомые"/>
              </a:rPr>
              <a:t>насекомых</a:t>
            </a:r>
            <a:r>
              <a:rPr lang="ru-RU" sz="2000" dirty="0"/>
              <a:t> и их личинок (к примеру, </a:t>
            </a:r>
            <a:r>
              <a:rPr lang="ru-RU" sz="2000" u="sng" dirty="0">
                <a:hlinkClick r:id="rId3" tooltip="Личинка стрекозы"/>
              </a:rPr>
              <a:t>личинки стрекозы</a:t>
            </a:r>
            <a:r>
              <a:rPr lang="ru-RU" sz="2000" dirty="0"/>
              <a:t>) можно найти на дне водоема, а конкуренции почти никакой.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59C0-3955-4AAA-866A-5065E2F626B3}" type="datetime1">
              <a:rPr lang="ru-RU" altLang="ru-RU" smtClean="0"/>
              <a:pPr/>
              <a:t>07.11.2013</a:t>
            </a:fld>
            <a:endParaRPr lang="ru-RU" altLang="ru-RU"/>
          </a:p>
        </p:txBody>
      </p:sp>
      <p:pic>
        <p:nvPicPr>
          <p:cNvPr id="10" name="Picture 5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636587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5064"/>
            <a:ext cx="4675164" cy="255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9" y="1340768"/>
            <a:ext cx="45720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48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50100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038600" cy="2786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20888"/>
          </a:xfrm>
        </p:spPr>
        <p:txBody>
          <a:bodyPr/>
          <a:lstStyle/>
          <a:p>
            <a:r>
              <a:rPr lang="ru-RU" sz="2000" dirty="0"/>
              <a:t>Вот и выбрала оляпка такое необычное для птиц место охоты. Водяной воробей конечно и на суше может поймать насекомое, но делает это редко. Все же вода его родная стихия.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7DFE-C158-4A7E-BA97-C2BD1696022A}" type="datetime1">
              <a:rPr lang="ru-RU" altLang="ru-RU" smtClean="0"/>
              <a:pPr/>
              <a:t>07.11.2013</a:t>
            </a:fld>
            <a:endParaRPr lang="ru-RU" altLang="ru-RU"/>
          </a:p>
        </p:txBody>
      </p:sp>
      <p:pic>
        <p:nvPicPr>
          <p:cNvPr id="7" name="Picture 5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600075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3A14-3F96-4388-B4CC-6B44491380FC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6696743" cy="777875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3300"/>
                </a:solidFill>
              </a:rPr>
              <a:t>Работа </a:t>
            </a:r>
            <a:br>
              <a:rPr lang="ru-RU" altLang="ru-RU" sz="3200" b="1" dirty="0" smtClean="0">
                <a:solidFill>
                  <a:srgbClr val="003300"/>
                </a:solidFill>
              </a:rPr>
            </a:br>
            <a:r>
              <a:rPr lang="ru-RU" altLang="ru-RU" sz="3200" b="1" dirty="0" smtClean="0">
                <a:solidFill>
                  <a:srgbClr val="003300"/>
                </a:solidFill>
              </a:rPr>
              <a:t>с деформированным текстом</a:t>
            </a:r>
            <a:endParaRPr lang="ru-RU" altLang="ru-RU" sz="3200" b="1" dirty="0">
              <a:solidFill>
                <a:srgbClr val="00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lvl="0" indent="0">
              <a:buNone/>
            </a:pPr>
            <a:r>
              <a:rPr lang="ru-RU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Составь из слов предложения.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остаются оляпки зимовать полуострове на Кольском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зимуют они  незамёрзших реках на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смазаны жиром и намокают не в воде перья птиц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водой оляпка корм себе находит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пение напоминает птичек журчание ручья</a:t>
            </a:r>
          </a:p>
          <a:p>
            <a:pPr>
              <a:buFontTx/>
              <a:buNone/>
            </a:pPr>
            <a:endParaRPr lang="ru-RU" altLang="ru-RU" dirty="0">
              <a:solidFill>
                <a:srgbClr val="003300"/>
              </a:solidFill>
            </a:endParaRPr>
          </a:p>
        </p:txBody>
      </p:sp>
      <p:pic>
        <p:nvPicPr>
          <p:cNvPr id="7" name="Picture 5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60642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4781-28E9-47D8-B12B-313789235B77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7493"/>
            <a:ext cx="6479853" cy="777875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3300"/>
                </a:solidFill>
              </a:rPr>
              <a:t>Варианты предложений (1)</a:t>
            </a:r>
            <a:endParaRPr lang="ru-RU" altLang="ru-RU" sz="3600" b="1" dirty="0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 smtClean="0">
                <a:solidFill>
                  <a:srgbClr val="003300"/>
                </a:solidFill>
              </a:rPr>
              <a:t>1. На Кольском полуострове остаются зимовать оляпки.</a:t>
            </a:r>
          </a:p>
          <a:p>
            <a:pPr>
              <a:buFontTx/>
              <a:buNone/>
            </a:pPr>
            <a:r>
              <a:rPr lang="ru-RU" altLang="ru-RU" dirty="0" smtClean="0">
                <a:solidFill>
                  <a:srgbClr val="003300"/>
                </a:solidFill>
              </a:rPr>
              <a:t>2. Оляпки остаются зимовать на  Кольском полуострове.</a:t>
            </a:r>
          </a:p>
          <a:p>
            <a:pPr>
              <a:buFontTx/>
              <a:buNone/>
            </a:pPr>
            <a:r>
              <a:rPr lang="ru-RU" altLang="ru-RU" dirty="0" smtClean="0">
                <a:solidFill>
                  <a:srgbClr val="003300"/>
                </a:solidFill>
              </a:rPr>
              <a:t>3. Зимовать оляпки остаются на полуострове Кольском.</a:t>
            </a:r>
            <a:endParaRPr lang="ru-RU" altLang="ru-RU" dirty="0">
              <a:solidFill>
                <a:srgbClr val="003300"/>
              </a:solidFill>
            </a:endParaRPr>
          </a:p>
        </p:txBody>
      </p:sp>
      <p:pic>
        <p:nvPicPr>
          <p:cNvPr id="8" name="Picture 5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16632"/>
            <a:ext cx="64928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2DF8-E8B1-4642-B0BE-8E5D32C2A974}" type="datetime1">
              <a:rPr lang="ru-RU" altLang="ru-RU"/>
              <a:pPr/>
              <a:t>07.11.2013</a:t>
            </a:fld>
            <a:endParaRPr lang="ru-RU" alt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6480720" cy="777875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3300"/>
                </a:solidFill>
              </a:rPr>
              <a:t>Варианты предложений (2)</a:t>
            </a:r>
            <a:endParaRPr lang="ru-RU" altLang="ru-RU" sz="3600" b="1" dirty="0">
              <a:solidFill>
                <a:srgbClr val="0033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 smtClean="0">
                <a:solidFill>
                  <a:srgbClr val="003300"/>
                </a:solidFill>
              </a:rPr>
              <a:t>1. Они на замёрзших реках зимуют.</a:t>
            </a:r>
          </a:p>
          <a:p>
            <a:pPr>
              <a:buFontTx/>
              <a:buNone/>
            </a:pPr>
            <a:r>
              <a:rPr lang="ru-RU" altLang="ru-RU" dirty="0" smtClean="0">
                <a:solidFill>
                  <a:srgbClr val="003300"/>
                </a:solidFill>
              </a:rPr>
              <a:t>2. Зимуют они на замёрзших реках.</a:t>
            </a:r>
          </a:p>
          <a:p>
            <a:pPr>
              <a:buFontTx/>
              <a:buNone/>
            </a:pPr>
            <a:r>
              <a:rPr lang="ru-RU" altLang="ru-RU" dirty="0" smtClean="0">
                <a:solidFill>
                  <a:srgbClr val="003300"/>
                </a:solidFill>
              </a:rPr>
              <a:t>3. Они зимуют  на замёрзших реках.</a:t>
            </a:r>
            <a:endParaRPr lang="ru-RU" altLang="ru-RU" dirty="0">
              <a:solidFill>
                <a:srgbClr val="003300"/>
              </a:solidFill>
            </a:endParaRPr>
          </a:p>
        </p:txBody>
      </p:sp>
      <p:pic>
        <p:nvPicPr>
          <p:cNvPr id="8" name="Picture 5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5842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285750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Сочинение</Template>
  <TotalTime>158</TotalTime>
  <Words>566</Words>
  <Application>Microsoft Office PowerPoint</Application>
  <PresentationFormat>Экран (4:3)</PresentationFormat>
  <Paragraphs>95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Сочинение</vt:lpstr>
      <vt:lpstr>Клименко Галина Петровна, учитель  начальных классов МБОУСОШ № 3 пгт Росляково</vt:lpstr>
      <vt:lpstr>Что такое изложение</vt:lpstr>
      <vt:lpstr>Словарик </vt:lpstr>
      <vt:lpstr>Это интересно</vt:lpstr>
      <vt:lpstr>Это интересно</vt:lpstr>
      <vt:lpstr>Это интересно</vt:lpstr>
      <vt:lpstr>Работа  с деформированным текстом</vt:lpstr>
      <vt:lpstr>Варианты предложений (1)</vt:lpstr>
      <vt:lpstr>Варианты предложений (2)</vt:lpstr>
      <vt:lpstr>Варианты предложений (3)</vt:lpstr>
      <vt:lpstr>Составление текста.</vt:lpstr>
      <vt:lpstr>Анализ составленного текста</vt:lpstr>
      <vt:lpstr>Вступление </vt:lpstr>
      <vt:lpstr>Заключение </vt:lpstr>
      <vt:lpstr>План текста: </vt:lpstr>
      <vt:lpstr>Примерный текст</vt:lpstr>
      <vt:lpstr>Самостоятельная работа</vt:lpstr>
      <vt:lpstr>Источники информации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писать изложения</dc:title>
  <dc:creator>123</dc:creator>
  <cp:lastModifiedBy>123</cp:lastModifiedBy>
  <cp:revision>15</cp:revision>
  <dcterms:created xsi:type="dcterms:W3CDTF">2013-10-18T20:27:04Z</dcterms:created>
  <dcterms:modified xsi:type="dcterms:W3CDTF">2013-11-07T19:01:27Z</dcterms:modified>
</cp:coreProperties>
</file>