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3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3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4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4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8747-C072-448C-A02A-5B74B1E822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BD78-117C-4046-9444-F42A8FD6D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Викторина для педагогов</a:t>
            </a:r>
            <a:br>
              <a:rPr lang="ru-RU" b="1" dirty="0" smtClean="0"/>
            </a:br>
            <a:r>
              <a:rPr lang="ru-RU" b="1" dirty="0" smtClean="0"/>
              <a:t>«Сказка ложь, да в ней намек»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24000" y="4548248"/>
            <a:ext cx="9144000" cy="709551"/>
          </a:xfrm>
        </p:spPr>
        <p:txBody>
          <a:bodyPr/>
          <a:lstStyle/>
          <a:p>
            <a:r>
              <a:rPr lang="ru-RU" dirty="0" smtClean="0"/>
              <a:t>Подготовила: воспитатель </a:t>
            </a:r>
            <a:r>
              <a:rPr lang="ru-RU" dirty="0" err="1" smtClean="0"/>
              <a:t>Айыр-оол</a:t>
            </a:r>
            <a:r>
              <a:rPr lang="ru-RU" dirty="0" smtClean="0"/>
              <a:t> Вероника Владимировна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8" r="316"/>
          <a:stretch/>
        </p:blipFill>
        <p:spPr>
          <a:xfrm>
            <a:off x="11312525" y="0"/>
            <a:ext cx="87947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r="91212"/>
          <a:stretch/>
        </p:blipFill>
        <p:spPr>
          <a:xfrm>
            <a:off x="0" y="0"/>
            <a:ext cx="866898" cy="68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Цель:</a:t>
            </a:r>
            <a:r>
              <a:rPr lang="ru-RU" b="1" dirty="0"/>
              <a:t> расширить и </a:t>
            </a:r>
            <a:r>
              <a:rPr lang="ru-RU" b="1" dirty="0" smtClean="0"/>
              <a:t>углубить знания</a:t>
            </a:r>
            <a:r>
              <a:rPr lang="ru-RU" b="1" dirty="0"/>
              <a:t> педагогов о сказках, воспитывать любовь к ним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/>
              <a:t>Задание 1.</a:t>
            </a:r>
            <a:r>
              <a:rPr lang="ru-RU" dirty="0"/>
              <a:t> </a:t>
            </a:r>
            <a:r>
              <a:rPr lang="ru-RU" b="1" i="1" dirty="0"/>
              <a:t>Визитная карточка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Команды по очереди представляют: название команды, девиз капитана команды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24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629392"/>
            <a:ext cx="10515600" cy="619298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1. Невод в море я кидал,</a:t>
            </a:r>
          </a:p>
          <a:p>
            <a:pPr marL="0" indent="0">
              <a:buNone/>
            </a:pPr>
            <a:r>
              <a:rPr lang="ru-RU" dirty="0"/>
              <a:t>Рыбку волшебную поймал.   (Дед из сказки «Сказка о рыбаке и рыбке»)</a:t>
            </a:r>
          </a:p>
          <a:p>
            <a:pPr marL="0" indent="0">
              <a:buNone/>
            </a:pPr>
            <a:r>
              <a:rPr lang="ru-RU" dirty="0"/>
              <a:t>2. Она у деда с бабкой жила</a:t>
            </a:r>
          </a:p>
          <a:p>
            <a:pPr marL="0" indent="0">
              <a:buNone/>
            </a:pPr>
            <a:r>
              <a:rPr lang="ru-RU" dirty="0"/>
              <a:t>И яичко им снесла.</a:t>
            </a:r>
          </a:p>
          <a:p>
            <a:pPr marL="0" indent="0">
              <a:buNone/>
            </a:pPr>
            <a:r>
              <a:rPr lang="ru-RU" dirty="0"/>
              <a:t>Но яичко не простое,</a:t>
            </a:r>
          </a:p>
          <a:p>
            <a:pPr marL="0" indent="0">
              <a:buNone/>
            </a:pPr>
            <a:r>
              <a:rPr lang="ru-RU" dirty="0"/>
              <a:t>А настоящее – золотое! (Курочка-ряба из одноимённой сказки)</a:t>
            </a:r>
          </a:p>
          <a:p>
            <a:pPr marL="0" indent="0">
              <a:buNone/>
            </a:pPr>
            <a:r>
              <a:rPr lang="ru-RU" dirty="0"/>
              <a:t>3. Грустно дед и бабка жили.</a:t>
            </a:r>
          </a:p>
          <a:p>
            <a:pPr marL="0" indent="0">
              <a:buNone/>
            </a:pPr>
            <a:r>
              <a:rPr lang="ru-RU" dirty="0"/>
              <a:t>И дочурку себе слепили.</a:t>
            </a:r>
          </a:p>
          <a:p>
            <a:pPr marL="0" indent="0">
              <a:buNone/>
            </a:pPr>
            <a:r>
              <a:rPr lang="ru-RU" dirty="0"/>
              <a:t>Она всегда им помогала,</a:t>
            </a:r>
          </a:p>
          <a:p>
            <a:pPr marL="0" indent="0">
              <a:buNone/>
            </a:pPr>
            <a:r>
              <a:rPr lang="ru-RU" dirty="0"/>
              <a:t>Только вот огня избегала. (Снегурочка из сказки «Снегурочка»)</a:t>
            </a:r>
          </a:p>
          <a:p>
            <a:pPr marL="0" indent="0">
              <a:buNone/>
            </a:pPr>
            <a:r>
              <a:rPr lang="ru-RU" dirty="0"/>
              <a:t>4. По лесу катился он.</a:t>
            </a:r>
          </a:p>
          <a:p>
            <a:pPr marL="0" indent="0">
              <a:buNone/>
            </a:pPr>
            <a:r>
              <a:rPr lang="ru-RU" dirty="0"/>
              <a:t>Волк его не съел.</a:t>
            </a:r>
          </a:p>
          <a:p>
            <a:pPr marL="0" indent="0">
              <a:buNone/>
            </a:pPr>
            <a:r>
              <a:rPr lang="ru-RU" dirty="0"/>
              <a:t>Рыжая плутовка съела,</a:t>
            </a:r>
          </a:p>
          <a:p>
            <a:pPr marL="0" indent="0">
              <a:buNone/>
            </a:pPr>
            <a:r>
              <a:rPr lang="ru-RU" dirty="0"/>
              <a:t>Пока он песню пел.  (Колобок из сказки «Колобок»)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1" y="-33953"/>
            <a:ext cx="10515600" cy="788163"/>
          </a:xfrm>
        </p:spPr>
        <p:txBody>
          <a:bodyPr/>
          <a:lstStyle/>
          <a:p>
            <a:r>
              <a:rPr lang="ru-RU" b="1" i="1" u="sng" dirty="0" smtClean="0"/>
              <a:t>Задание 2.</a:t>
            </a:r>
            <a:r>
              <a:rPr lang="ru-RU" dirty="0" smtClean="0"/>
              <a:t> </a:t>
            </a:r>
            <a:r>
              <a:rPr lang="ru-RU" b="1" i="1" dirty="0" smtClean="0"/>
              <a:t>Что за герой и из какой сказки?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5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22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 У него избушка тёплая-лубяная,</a:t>
            </a:r>
          </a:p>
          <a:p>
            <a:pPr marL="0" indent="0">
              <a:buNone/>
            </a:pPr>
            <a:r>
              <a:rPr lang="ru-RU" dirty="0" smtClean="0"/>
              <a:t>А у лисоньки ледяная.</a:t>
            </a:r>
          </a:p>
          <a:p>
            <a:pPr marL="0" indent="0">
              <a:buNone/>
            </a:pPr>
            <a:r>
              <a:rPr lang="ru-RU" dirty="0" smtClean="0"/>
              <a:t>Захотелось плутовке в тепле пожить.</a:t>
            </a:r>
          </a:p>
          <a:p>
            <a:pPr marL="0" indent="0">
              <a:buNone/>
            </a:pPr>
            <a:r>
              <a:rPr lang="ru-RU" dirty="0" smtClean="0"/>
              <a:t>И решила она хозяина  выгнать.   (Зайка и 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избушка»)</a:t>
            </a:r>
          </a:p>
          <a:p>
            <a:pPr marL="0" indent="0">
              <a:buNone/>
            </a:pPr>
            <a:r>
              <a:rPr lang="ru-RU" dirty="0" smtClean="0"/>
              <a:t>6. Девочка красивая,</a:t>
            </a:r>
          </a:p>
          <a:p>
            <a:pPr marL="0" indent="0">
              <a:buNone/>
            </a:pPr>
            <a:r>
              <a:rPr lang="ru-RU" dirty="0" smtClean="0"/>
              <a:t>Мачехой нелюбимая.</a:t>
            </a:r>
          </a:p>
          <a:p>
            <a:pPr marL="0" indent="0">
              <a:buNone/>
            </a:pPr>
            <a:r>
              <a:rPr lang="ru-RU" dirty="0" smtClean="0"/>
              <a:t>На бал случайно попала</a:t>
            </a:r>
          </a:p>
          <a:p>
            <a:pPr marL="0" indent="0">
              <a:buNone/>
            </a:pPr>
            <a:r>
              <a:rPr lang="ru-RU" dirty="0" smtClean="0"/>
              <a:t>И туфельку там потеряла.    (Золушка из сказки «Золушка»)</a:t>
            </a:r>
          </a:p>
          <a:p>
            <a:pPr marL="0" indent="0">
              <a:buNone/>
            </a:pPr>
            <a:r>
              <a:rPr lang="ru-RU" dirty="0"/>
              <a:t>7.  Он умеет мяу говорить.</a:t>
            </a:r>
          </a:p>
          <a:p>
            <a:pPr marL="0" indent="0">
              <a:buNone/>
            </a:pPr>
            <a:r>
              <a:rPr lang="ru-RU" dirty="0"/>
              <a:t>Лучшим другом умеет быть.</a:t>
            </a:r>
          </a:p>
          <a:p>
            <a:pPr marL="0" indent="0">
              <a:buNone/>
            </a:pPr>
            <a:r>
              <a:rPr lang="ru-RU" dirty="0"/>
              <a:t>Хозяину своему он помогает</a:t>
            </a:r>
          </a:p>
          <a:p>
            <a:pPr marL="0" indent="0">
              <a:buNone/>
            </a:pPr>
            <a:r>
              <a:rPr lang="ru-RU" dirty="0"/>
              <a:t>И людоеда смело съедает!      (Кот из сказки «Кот в сапогах»)</a:t>
            </a:r>
          </a:p>
          <a:p>
            <a:pPr marL="0" indent="0">
              <a:buNone/>
            </a:pPr>
            <a:r>
              <a:rPr lang="ru-RU" dirty="0"/>
              <a:t>8.  Девочка красавица</a:t>
            </a:r>
          </a:p>
          <a:p>
            <a:pPr marL="0" indent="0">
              <a:buNone/>
            </a:pPr>
            <a:r>
              <a:rPr lang="ru-RU" dirty="0"/>
              <a:t>В лес попала.</a:t>
            </a:r>
          </a:p>
          <a:p>
            <a:pPr marL="0" indent="0">
              <a:buNone/>
            </a:pPr>
            <a:r>
              <a:rPr lang="ru-RU" dirty="0"/>
              <a:t>Семь гномов она</a:t>
            </a:r>
          </a:p>
          <a:p>
            <a:pPr marL="0" indent="0">
              <a:buNone/>
            </a:pPr>
            <a:r>
              <a:rPr lang="ru-RU" dirty="0"/>
              <a:t>В лесу повстречала.        (Белоснежка из сказки «Белоснежка и семь гномов»)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22374"/>
          </a:xfrm>
        </p:spPr>
        <p:txBody>
          <a:bodyPr>
            <a:normAutofit/>
          </a:bodyPr>
          <a:lstStyle/>
          <a:p>
            <a:r>
              <a:rPr lang="ru-RU" dirty="0"/>
              <a:t>9. </a:t>
            </a:r>
            <a:r>
              <a:rPr lang="ru-RU" dirty="0" err="1"/>
              <a:t>Кускелернин</a:t>
            </a:r>
            <a:r>
              <a:rPr lang="ru-RU" dirty="0"/>
              <a:t> </a:t>
            </a:r>
            <a:r>
              <a:rPr lang="ru-RU" dirty="0" err="1"/>
              <a:t>башкызы</a:t>
            </a:r>
            <a:r>
              <a:rPr lang="ru-RU" dirty="0"/>
              <a:t>, «</a:t>
            </a:r>
            <a:r>
              <a:rPr lang="ru-RU" dirty="0" err="1"/>
              <a:t>мыяа</a:t>
            </a:r>
            <a:r>
              <a:rPr lang="ru-RU" dirty="0"/>
              <a:t>-он, </a:t>
            </a:r>
            <a:r>
              <a:rPr lang="ru-RU" dirty="0" err="1"/>
              <a:t>мыяа</a:t>
            </a:r>
            <a:r>
              <a:rPr lang="ru-RU" dirty="0"/>
              <a:t>-он»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кудуруун</a:t>
            </a:r>
            <a:r>
              <a:rPr lang="ru-RU" dirty="0"/>
              <a:t> </a:t>
            </a:r>
            <a:r>
              <a:rPr lang="ru-RU" dirty="0" err="1"/>
              <a:t>дыйланнадып</a:t>
            </a:r>
            <a:r>
              <a:rPr lang="ru-RU" dirty="0"/>
              <a:t> </a:t>
            </a:r>
            <a:r>
              <a:rPr lang="ru-RU" dirty="0" err="1"/>
              <a:t>каап</a:t>
            </a:r>
            <a:r>
              <a:rPr lang="ru-RU" dirty="0"/>
              <a:t> </a:t>
            </a:r>
            <a:r>
              <a:rPr lang="ru-RU" dirty="0" err="1"/>
              <a:t>эдип</a:t>
            </a:r>
            <a:r>
              <a:rPr lang="ru-RU" dirty="0"/>
              <a:t> </a:t>
            </a:r>
            <a:r>
              <a:rPr lang="ru-RU" dirty="0" err="1"/>
              <a:t>олурар</a:t>
            </a:r>
            <a:r>
              <a:rPr lang="ru-RU" dirty="0"/>
              <a:t> </a:t>
            </a:r>
            <a:r>
              <a:rPr lang="ru-RU" dirty="0" err="1"/>
              <a:t>амытан</a:t>
            </a:r>
            <a:r>
              <a:rPr lang="ru-RU" dirty="0"/>
              <a:t>. (</a:t>
            </a:r>
            <a:r>
              <a:rPr lang="ru-RU" dirty="0" err="1"/>
              <a:t>Моортай</a:t>
            </a:r>
            <a:r>
              <a:rPr lang="ru-RU" dirty="0"/>
              <a:t> «</a:t>
            </a:r>
            <a:r>
              <a:rPr lang="ru-RU" dirty="0" err="1"/>
              <a:t>Моортай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</a:t>
            </a:r>
          </a:p>
          <a:p>
            <a:r>
              <a:rPr lang="ru-RU" dirty="0"/>
              <a:t>10. </a:t>
            </a:r>
            <a:r>
              <a:rPr lang="ru-RU" dirty="0" err="1"/>
              <a:t>Улуг</a:t>
            </a:r>
            <a:r>
              <a:rPr lang="ru-RU" dirty="0"/>
              <a:t> </a:t>
            </a:r>
            <a:r>
              <a:rPr lang="ru-RU" dirty="0" err="1"/>
              <a:t>ак</a:t>
            </a:r>
            <a:r>
              <a:rPr lang="ru-RU" dirty="0"/>
              <a:t> </a:t>
            </a:r>
            <a:r>
              <a:rPr lang="ru-RU" dirty="0" err="1"/>
              <a:t>шарылыг</a:t>
            </a:r>
            <a:r>
              <a:rPr lang="ru-RU" dirty="0"/>
              <a:t>, </a:t>
            </a:r>
            <a:r>
              <a:rPr lang="ru-RU" dirty="0" err="1"/>
              <a:t>Чылбыганын</a:t>
            </a:r>
            <a:r>
              <a:rPr lang="ru-RU" dirty="0"/>
              <a:t> </a:t>
            </a:r>
            <a:r>
              <a:rPr lang="ru-RU" dirty="0" err="1"/>
              <a:t>оолдарын</a:t>
            </a:r>
            <a:r>
              <a:rPr lang="ru-RU" dirty="0"/>
              <a:t> </a:t>
            </a:r>
            <a:r>
              <a:rPr lang="ru-RU" dirty="0" err="1"/>
              <a:t>мегелепкен</a:t>
            </a:r>
            <a:r>
              <a:rPr lang="ru-RU" dirty="0"/>
              <a:t> </a:t>
            </a:r>
            <a:r>
              <a:rPr lang="ru-RU" dirty="0" err="1"/>
              <a:t>оол</a:t>
            </a:r>
            <a:r>
              <a:rPr lang="ru-RU" dirty="0"/>
              <a:t>. (Дон- </a:t>
            </a:r>
            <a:r>
              <a:rPr lang="ru-RU" dirty="0" err="1"/>
              <a:t>Хоожук</a:t>
            </a:r>
            <a:r>
              <a:rPr lang="ru-RU" dirty="0"/>
              <a:t> «Дон-</a:t>
            </a:r>
          </a:p>
          <a:p>
            <a:r>
              <a:rPr lang="ru-RU" dirty="0" err="1"/>
              <a:t>хоожук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</a:t>
            </a:r>
          </a:p>
          <a:p>
            <a:r>
              <a:rPr lang="ru-RU" dirty="0"/>
              <a:t>11.Ол </a:t>
            </a:r>
            <a:r>
              <a:rPr lang="ru-RU" dirty="0" err="1"/>
              <a:t>ийи</a:t>
            </a:r>
            <a:r>
              <a:rPr lang="ru-RU" dirty="0"/>
              <a:t> </a:t>
            </a:r>
            <a:r>
              <a:rPr lang="ru-RU" dirty="0" err="1"/>
              <a:t>алышкынын</a:t>
            </a:r>
            <a:r>
              <a:rPr lang="ru-RU" dirty="0"/>
              <a:t> </a:t>
            </a:r>
            <a:r>
              <a:rPr lang="ru-RU" dirty="0" err="1"/>
              <a:t>бирээзи</a:t>
            </a:r>
            <a:r>
              <a:rPr lang="ru-RU" dirty="0"/>
              <a:t> хам, </a:t>
            </a:r>
            <a:r>
              <a:rPr lang="ru-RU" dirty="0" err="1"/>
              <a:t>оскези</a:t>
            </a:r>
            <a:r>
              <a:rPr lang="ru-RU" dirty="0"/>
              <a:t> </a:t>
            </a:r>
            <a:r>
              <a:rPr lang="ru-RU" dirty="0" err="1"/>
              <a:t>шинчээчи</a:t>
            </a:r>
            <a:r>
              <a:rPr lang="ru-RU" dirty="0"/>
              <a:t> </a:t>
            </a:r>
            <a:r>
              <a:rPr lang="ru-RU" dirty="0" err="1"/>
              <a:t>чувен</a:t>
            </a:r>
            <a:r>
              <a:rPr lang="ru-RU" dirty="0"/>
              <a:t> </a:t>
            </a:r>
            <a:r>
              <a:rPr lang="ru-RU" dirty="0" err="1"/>
              <a:t>иргин</a:t>
            </a:r>
            <a:r>
              <a:rPr lang="ru-RU" dirty="0"/>
              <a:t>. (Хам бору, </a:t>
            </a:r>
            <a:r>
              <a:rPr lang="ru-RU" dirty="0" err="1"/>
              <a:t>шинчээчи</a:t>
            </a:r>
            <a:r>
              <a:rPr lang="ru-RU" dirty="0"/>
              <a:t> бору «Хам бору биле </a:t>
            </a:r>
            <a:r>
              <a:rPr lang="ru-RU" dirty="0" err="1"/>
              <a:t>шинчээчи</a:t>
            </a:r>
            <a:r>
              <a:rPr lang="ru-RU" dirty="0"/>
              <a:t> бору»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).</a:t>
            </a:r>
          </a:p>
          <a:p>
            <a:r>
              <a:rPr lang="ru-RU" dirty="0"/>
              <a:t>12.Ол </a:t>
            </a:r>
            <a:r>
              <a:rPr lang="ru-RU" dirty="0" err="1"/>
              <a:t>мыйызын</a:t>
            </a:r>
            <a:r>
              <a:rPr lang="ru-RU" dirty="0"/>
              <a:t> </a:t>
            </a:r>
            <a:r>
              <a:rPr lang="ru-RU" dirty="0" err="1"/>
              <a:t>ивиге</a:t>
            </a:r>
            <a:r>
              <a:rPr lang="ru-RU" dirty="0"/>
              <a:t> </a:t>
            </a:r>
            <a:r>
              <a:rPr lang="ru-RU" dirty="0" err="1"/>
              <a:t>уштуп</a:t>
            </a:r>
            <a:r>
              <a:rPr lang="ru-RU" dirty="0"/>
              <a:t> </a:t>
            </a:r>
            <a:r>
              <a:rPr lang="ru-RU" dirty="0" err="1"/>
              <a:t>берипкен</a:t>
            </a:r>
            <a:r>
              <a:rPr lang="ru-RU" dirty="0"/>
              <a:t>, </a:t>
            </a:r>
            <a:r>
              <a:rPr lang="ru-RU" dirty="0" err="1"/>
              <a:t>кудуруун</a:t>
            </a:r>
            <a:r>
              <a:rPr lang="ru-RU" dirty="0"/>
              <a:t>  </a:t>
            </a:r>
            <a:r>
              <a:rPr lang="ru-RU" dirty="0" err="1"/>
              <a:t>аътка</a:t>
            </a:r>
            <a:r>
              <a:rPr lang="ru-RU" dirty="0"/>
              <a:t> </a:t>
            </a:r>
            <a:r>
              <a:rPr lang="ru-RU" dirty="0" err="1"/>
              <a:t>берипкен</a:t>
            </a:r>
            <a:r>
              <a:rPr lang="ru-RU" dirty="0"/>
              <a:t>. (</a:t>
            </a:r>
            <a:r>
              <a:rPr lang="ru-RU" dirty="0" err="1"/>
              <a:t>Теве</a:t>
            </a:r>
            <a:r>
              <a:rPr lang="ru-RU" dirty="0"/>
              <a:t> «</a:t>
            </a:r>
            <a:r>
              <a:rPr lang="ru-RU" dirty="0" err="1"/>
              <a:t>Теве</a:t>
            </a:r>
            <a:r>
              <a:rPr lang="ru-RU" dirty="0"/>
              <a:t> </a:t>
            </a:r>
            <a:r>
              <a:rPr lang="ru-RU" dirty="0" err="1"/>
              <a:t>чуге</a:t>
            </a:r>
            <a:r>
              <a:rPr lang="ru-RU" dirty="0"/>
              <a:t> </a:t>
            </a:r>
            <a:r>
              <a:rPr lang="ru-RU" dirty="0" err="1"/>
              <a:t>чараш</a:t>
            </a:r>
            <a:r>
              <a:rPr lang="ru-RU" dirty="0"/>
              <a:t> </a:t>
            </a:r>
            <a:r>
              <a:rPr lang="ru-RU" dirty="0" err="1"/>
              <a:t>эвес</a:t>
            </a:r>
            <a:r>
              <a:rPr lang="ru-RU" dirty="0"/>
              <a:t> </a:t>
            </a:r>
            <a:r>
              <a:rPr lang="ru-RU" dirty="0" err="1"/>
              <a:t>апарганыл</a:t>
            </a:r>
            <a:r>
              <a:rPr lang="ru-RU" dirty="0"/>
              <a:t>?»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96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22374"/>
          </a:xfrm>
        </p:spPr>
        <p:txBody>
          <a:bodyPr>
            <a:normAutofit/>
          </a:bodyPr>
          <a:lstStyle/>
          <a:p>
            <a:r>
              <a:rPr lang="ru-RU" dirty="0"/>
              <a:t>13. «</a:t>
            </a:r>
            <a:r>
              <a:rPr lang="ru-RU" dirty="0" err="1"/>
              <a:t>Таагылыг</a:t>
            </a:r>
            <a:r>
              <a:rPr lang="ru-RU" dirty="0"/>
              <a:t> </a:t>
            </a:r>
            <a:r>
              <a:rPr lang="ru-RU" dirty="0" err="1"/>
              <a:t>Дарган-Маадыр</a:t>
            </a:r>
            <a:r>
              <a:rPr lang="ru-RU" dirty="0"/>
              <a:t>», «</a:t>
            </a:r>
            <a:r>
              <a:rPr lang="ru-RU" dirty="0" err="1"/>
              <a:t>хырны</a:t>
            </a:r>
            <a:r>
              <a:rPr lang="ru-RU" dirty="0"/>
              <a:t> </a:t>
            </a:r>
            <a:r>
              <a:rPr lang="ru-RU" dirty="0" err="1"/>
              <a:t>улуг</a:t>
            </a:r>
            <a:r>
              <a:rPr lang="ru-RU" dirty="0"/>
              <a:t> Кызыл-</a:t>
            </a:r>
            <a:r>
              <a:rPr lang="ru-RU" dirty="0" err="1"/>
              <a:t>Маадыр</a:t>
            </a:r>
            <a:r>
              <a:rPr lang="ru-RU" dirty="0"/>
              <a:t>», «</a:t>
            </a:r>
            <a:r>
              <a:rPr lang="ru-RU" dirty="0" err="1"/>
              <a:t>Селемези</a:t>
            </a:r>
            <a:r>
              <a:rPr lang="ru-RU" dirty="0"/>
              <a:t> </a:t>
            </a:r>
            <a:r>
              <a:rPr lang="ru-RU" dirty="0" err="1"/>
              <a:t>улуг</a:t>
            </a:r>
            <a:r>
              <a:rPr lang="ru-RU" dirty="0"/>
              <a:t> </a:t>
            </a:r>
            <a:r>
              <a:rPr lang="ru-RU" dirty="0" err="1"/>
              <a:t>Сенгин-Маадыр</a:t>
            </a:r>
            <a:r>
              <a:rPr lang="ru-RU" dirty="0"/>
              <a:t>»  </a:t>
            </a:r>
            <a:r>
              <a:rPr lang="ru-RU" dirty="0" err="1"/>
              <a:t>часкы</a:t>
            </a:r>
            <a:r>
              <a:rPr lang="ru-RU" dirty="0"/>
              <a:t> </a:t>
            </a:r>
            <a:r>
              <a:rPr lang="ru-RU" dirty="0" err="1"/>
              <a:t>чуртка</a:t>
            </a:r>
            <a:r>
              <a:rPr lang="ru-RU" dirty="0"/>
              <a:t> </a:t>
            </a:r>
            <a:r>
              <a:rPr lang="ru-RU" dirty="0" err="1"/>
              <a:t>азып</a:t>
            </a:r>
            <a:r>
              <a:rPr lang="ru-RU" dirty="0"/>
              <a:t> </a:t>
            </a:r>
            <a:r>
              <a:rPr lang="ru-RU" dirty="0" err="1"/>
              <a:t>чыдып</a:t>
            </a:r>
            <a:r>
              <a:rPr lang="ru-RU" dirty="0"/>
              <a:t> калган. (</a:t>
            </a:r>
            <a:r>
              <a:rPr lang="ru-RU" dirty="0" err="1"/>
              <a:t>Хой</a:t>
            </a:r>
            <a:r>
              <a:rPr lang="ru-RU" dirty="0"/>
              <a:t>, </a:t>
            </a:r>
            <a:r>
              <a:rPr lang="ru-RU" dirty="0" err="1"/>
              <a:t>серге</a:t>
            </a:r>
            <a:r>
              <a:rPr lang="ru-RU" dirty="0"/>
              <a:t>, </a:t>
            </a:r>
            <a:r>
              <a:rPr lang="ru-RU" dirty="0" err="1"/>
              <a:t>молдурга</a:t>
            </a:r>
            <a:r>
              <a:rPr lang="ru-RU" dirty="0"/>
              <a:t> «</a:t>
            </a:r>
            <a:r>
              <a:rPr lang="ru-RU" dirty="0" err="1"/>
              <a:t>Хой</a:t>
            </a:r>
            <a:r>
              <a:rPr lang="ru-RU" dirty="0"/>
              <a:t>, </a:t>
            </a:r>
            <a:r>
              <a:rPr lang="ru-RU" dirty="0" err="1"/>
              <a:t>серге</a:t>
            </a:r>
            <a:r>
              <a:rPr lang="ru-RU" dirty="0"/>
              <a:t>, </a:t>
            </a:r>
            <a:r>
              <a:rPr lang="ru-RU" dirty="0" err="1"/>
              <a:t>молдурга</a:t>
            </a:r>
            <a:r>
              <a:rPr lang="ru-RU" dirty="0"/>
              <a:t> 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).</a:t>
            </a:r>
          </a:p>
          <a:p>
            <a:r>
              <a:rPr lang="ru-RU" dirty="0"/>
              <a:t>14.Ол </a:t>
            </a:r>
            <a:r>
              <a:rPr lang="ru-RU" dirty="0" err="1"/>
              <a:t>чагны</a:t>
            </a:r>
            <a:r>
              <a:rPr lang="ru-RU" dirty="0"/>
              <a:t> </a:t>
            </a:r>
            <a:r>
              <a:rPr lang="ru-RU" dirty="0" err="1"/>
              <a:t>борбактааш</a:t>
            </a:r>
            <a:r>
              <a:rPr lang="ru-RU" dirty="0"/>
              <a:t>, </a:t>
            </a:r>
            <a:r>
              <a:rPr lang="ru-RU" dirty="0" err="1"/>
              <a:t>дош</a:t>
            </a:r>
            <a:r>
              <a:rPr lang="ru-RU" dirty="0"/>
              <a:t> </a:t>
            </a:r>
            <a:r>
              <a:rPr lang="ru-RU" dirty="0" err="1"/>
              <a:t>кырынга</a:t>
            </a:r>
            <a:r>
              <a:rPr lang="ru-RU" dirty="0"/>
              <a:t> </a:t>
            </a:r>
            <a:r>
              <a:rPr lang="ru-RU" dirty="0" err="1"/>
              <a:t>чууп</a:t>
            </a:r>
            <a:r>
              <a:rPr lang="ru-RU" dirty="0"/>
              <a:t> </a:t>
            </a:r>
            <a:r>
              <a:rPr lang="ru-RU" dirty="0" err="1"/>
              <a:t>ойнап</a:t>
            </a:r>
            <a:r>
              <a:rPr lang="ru-RU" dirty="0"/>
              <a:t> </a:t>
            </a:r>
            <a:r>
              <a:rPr lang="ru-RU" dirty="0" err="1"/>
              <a:t>чораан</a:t>
            </a:r>
            <a:r>
              <a:rPr lang="ru-RU" dirty="0"/>
              <a:t>. (</a:t>
            </a:r>
            <a:r>
              <a:rPr lang="ru-RU" dirty="0" err="1"/>
              <a:t>Дилги</a:t>
            </a:r>
            <a:r>
              <a:rPr lang="ru-RU" dirty="0"/>
              <a:t> «</a:t>
            </a:r>
            <a:r>
              <a:rPr lang="ru-RU" dirty="0" err="1"/>
              <a:t>Кажар</a:t>
            </a:r>
            <a:r>
              <a:rPr lang="ru-RU" dirty="0"/>
              <a:t> </a:t>
            </a:r>
            <a:r>
              <a:rPr lang="ru-RU" dirty="0" err="1"/>
              <a:t>дилгижек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).</a:t>
            </a:r>
          </a:p>
          <a:p>
            <a:r>
              <a:rPr lang="ru-RU" dirty="0"/>
              <a:t>15.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караанын</a:t>
            </a:r>
            <a:r>
              <a:rPr lang="ru-RU" dirty="0"/>
              <a:t> </a:t>
            </a:r>
            <a:r>
              <a:rPr lang="ru-RU" dirty="0" err="1"/>
              <a:t>бирээзин</a:t>
            </a:r>
            <a:r>
              <a:rPr lang="ru-RU" dirty="0"/>
              <a:t> </a:t>
            </a:r>
            <a:r>
              <a:rPr lang="ru-RU" dirty="0" err="1"/>
              <a:t>уштуп</a:t>
            </a:r>
            <a:r>
              <a:rPr lang="ru-RU" dirty="0"/>
              <a:t> чип </a:t>
            </a:r>
            <a:r>
              <a:rPr lang="ru-RU" dirty="0" err="1"/>
              <a:t>алгаш</a:t>
            </a:r>
            <a:r>
              <a:rPr lang="ru-RU" dirty="0"/>
              <a:t>, </a:t>
            </a:r>
            <a:r>
              <a:rPr lang="ru-RU" dirty="0" err="1"/>
              <a:t>чыткан</a:t>
            </a:r>
            <a:r>
              <a:rPr lang="ru-RU" dirty="0"/>
              <a:t>. (</a:t>
            </a:r>
            <a:r>
              <a:rPr lang="ru-RU" dirty="0" err="1"/>
              <a:t>Койгун</a:t>
            </a:r>
            <a:r>
              <a:rPr lang="ru-RU" dirty="0"/>
              <a:t> «</a:t>
            </a:r>
            <a:r>
              <a:rPr lang="ru-RU" dirty="0" err="1"/>
              <a:t>Кажар</a:t>
            </a:r>
            <a:r>
              <a:rPr lang="ru-RU" dirty="0"/>
              <a:t> </a:t>
            </a:r>
            <a:r>
              <a:rPr lang="ru-RU" dirty="0" err="1"/>
              <a:t>койгунак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/>
              <a:t>).</a:t>
            </a:r>
          </a:p>
          <a:p>
            <a:r>
              <a:rPr lang="ru-RU" dirty="0"/>
              <a:t>16. Бот-</a:t>
            </a:r>
            <a:r>
              <a:rPr lang="ru-RU" dirty="0" err="1"/>
              <a:t>боттарын</a:t>
            </a:r>
            <a:r>
              <a:rPr lang="ru-RU" dirty="0"/>
              <a:t> </a:t>
            </a:r>
            <a:r>
              <a:rPr lang="ru-RU" dirty="0" err="1"/>
              <a:t>айбылап</a:t>
            </a:r>
            <a:r>
              <a:rPr lang="ru-RU" dirty="0"/>
              <a:t> </a:t>
            </a:r>
            <a:r>
              <a:rPr lang="ru-RU" dirty="0" err="1"/>
              <a:t>чадаан</a:t>
            </a:r>
            <a:r>
              <a:rPr lang="ru-RU" dirty="0"/>
              <a:t>  </a:t>
            </a:r>
            <a:r>
              <a:rPr lang="ru-RU" dirty="0" err="1"/>
              <a:t>алышкылар</a:t>
            </a:r>
            <a:r>
              <a:rPr lang="ru-RU" dirty="0"/>
              <a:t>. (</a:t>
            </a:r>
            <a:r>
              <a:rPr lang="ru-RU" dirty="0" err="1"/>
              <a:t>Чеди</a:t>
            </a:r>
            <a:r>
              <a:rPr lang="ru-RU" dirty="0"/>
              <a:t> </a:t>
            </a:r>
            <a:r>
              <a:rPr lang="ru-RU" dirty="0" err="1"/>
              <a:t>алышкы</a:t>
            </a:r>
            <a:r>
              <a:rPr lang="ru-RU" dirty="0"/>
              <a:t> «</a:t>
            </a:r>
            <a:r>
              <a:rPr lang="ru-RU" dirty="0" err="1"/>
              <a:t>Чеди-Хаан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тоолдан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5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22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 У него избушка тёплая-лубяная,</a:t>
            </a:r>
          </a:p>
          <a:p>
            <a:pPr marL="0" indent="0">
              <a:buNone/>
            </a:pPr>
            <a:r>
              <a:rPr lang="ru-RU" dirty="0" smtClean="0"/>
              <a:t>А у лисоньки ледяная.</a:t>
            </a:r>
          </a:p>
          <a:p>
            <a:pPr marL="0" indent="0">
              <a:buNone/>
            </a:pPr>
            <a:r>
              <a:rPr lang="ru-RU" dirty="0" smtClean="0"/>
              <a:t>Захотелось плутовке в тепле пожить.</a:t>
            </a:r>
          </a:p>
          <a:p>
            <a:pPr marL="0" indent="0">
              <a:buNone/>
            </a:pPr>
            <a:r>
              <a:rPr lang="ru-RU" dirty="0" smtClean="0"/>
              <a:t>И решила она хозяина  выгнать.   (Зайка и 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избушка»)</a:t>
            </a:r>
          </a:p>
          <a:p>
            <a:pPr marL="0" indent="0">
              <a:buNone/>
            </a:pPr>
            <a:r>
              <a:rPr lang="ru-RU" dirty="0" smtClean="0"/>
              <a:t>6. Девочка красивая,</a:t>
            </a:r>
          </a:p>
          <a:p>
            <a:pPr marL="0" indent="0">
              <a:buNone/>
            </a:pPr>
            <a:r>
              <a:rPr lang="ru-RU" dirty="0" smtClean="0"/>
              <a:t>Мачехой нелюбимая.</a:t>
            </a:r>
          </a:p>
          <a:p>
            <a:pPr marL="0" indent="0">
              <a:buNone/>
            </a:pPr>
            <a:r>
              <a:rPr lang="ru-RU" dirty="0" smtClean="0"/>
              <a:t>На бал случайно попала</a:t>
            </a:r>
          </a:p>
          <a:p>
            <a:pPr marL="0" indent="0">
              <a:buNone/>
            </a:pPr>
            <a:r>
              <a:rPr lang="ru-RU" dirty="0" smtClean="0"/>
              <a:t>И туфельку там потеряла.    (Золушка из сказки «Золушка»)</a:t>
            </a:r>
          </a:p>
          <a:p>
            <a:pPr marL="0" indent="0">
              <a:buNone/>
            </a:pPr>
            <a:r>
              <a:rPr lang="ru-RU" dirty="0"/>
              <a:t>7.  Он умеет мяу говорить.</a:t>
            </a:r>
          </a:p>
          <a:p>
            <a:pPr marL="0" indent="0">
              <a:buNone/>
            </a:pPr>
            <a:r>
              <a:rPr lang="ru-RU" dirty="0"/>
              <a:t>Лучшим другом умеет быть.</a:t>
            </a:r>
          </a:p>
          <a:p>
            <a:pPr marL="0" indent="0">
              <a:buNone/>
            </a:pPr>
            <a:r>
              <a:rPr lang="ru-RU" dirty="0"/>
              <a:t>Хозяину своему он помогает</a:t>
            </a:r>
          </a:p>
          <a:p>
            <a:pPr marL="0" indent="0">
              <a:buNone/>
            </a:pPr>
            <a:r>
              <a:rPr lang="ru-RU" dirty="0"/>
              <a:t>И людоеда смело съедает!      (Кот из сказки «Кот в сапогах»)</a:t>
            </a:r>
          </a:p>
          <a:p>
            <a:pPr marL="0" indent="0">
              <a:buNone/>
            </a:pPr>
            <a:r>
              <a:rPr lang="ru-RU" dirty="0"/>
              <a:t>8.  Девочка красавица</a:t>
            </a:r>
          </a:p>
          <a:p>
            <a:pPr marL="0" indent="0">
              <a:buNone/>
            </a:pPr>
            <a:r>
              <a:rPr lang="ru-RU" dirty="0"/>
              <a:t>В лес попала.</a:t>
            </a:r>
          </a:p>
          <a:p>
            <a:pPr marL="0" indent="0">
              <a:buNone/>
            </a:pPr>
            <a:r>
              <a:rPr lang="ru-RU" dirty="0"/>
              <a:t>Семь гномов она</a:t>
            </a:r>
          </a:p>
          <a:p>
            <a:pPr marL="0" indent="0">
              <a:buNone/>
            </a:pPr>
            <a:r>
              <a:rPr lang="ru-RU" dirty="0"/>
              <a:t>В лесу повстречала.        (Белоснежка из сказки «Белоснежка и семь гномов»)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30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" y="-33953"/>
            <a:ext cx="12194977" cy="685632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22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 У него избушка тёплая-лубяная,</a:t>
            </a:r>
          </a:p>
          <a:p>
            <a:pPr marL="0" indent="0">
              <a:buNone/>
            </a:pPr>
            <a:r>
              <a:rPr lang="ru-RU" dirty="0" smtClean="0"/>
              <a:t>А у лисоньки ледяная.</a:t>
            </a:r>
          </a:p>
          <a:p>
            <a:pPr marL="0" indent="0">
              <a:buNone/>
            </a:pPr>
            <a:r>
              <a:rPr lang="ru-RU" dirty="0" smtClean="0"/>
              <a:t>Захотелось плутовке в тепле пожить.</a:t>
            </a:r>
          </a:p>
          <a:p>
            <a:pPr marL="0" indent="0">
              <a:buNone/>
            </a:pPr>
            <a:r>
              <a:rPr lang="ru-RU" dirty="0" smtClean="0"/>
              <a:t>И решила она хозяина  выгнать.   (Зайка и 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избушка»)</a:t>
            </a:r>
          </a:p>
          <a:p>
            <a:pPr marL="0" indent="0">
              <a:buNone/>
            </a:pPr>
            <a:r>
              <a:rPr lang="ru-RU" dirty="0" smtClean="0"/>
              <a:t>6. Девочка красивая,</a:t>
            </a:r>
          </a:p>
          <a:p>
            <a:pPr marL="0" indent="0">
              <a:buNone/>
            </a:pPr>
            <a:r>
              <a:rPr lang="ru-RU" dirty="0" smtClean="0"/>
              <a:t>Мачехой нелюбимая.</a:t>
            </a:r>
          </a:p>
          <a:p>
            <a:pPr marL="0" indent="0">
              <a:buNone/>
            </a:pPr>
            <a:r>
              <a:rPr lang="ru-RU" dirty="0" smtClean="0"/>
              <a:t>На бал случайно попала</a:t>
            </a:r>
          </a:p>
          <a:p>
            <a:pPr marL="0" indent="0">
              <a:buNone/>
            </a:pPr>
            <a:r>
              <a:rPr lang="ru-RU" dirty="0" smtClean="0"/>
              <a:t>И туфельку там потеряла.    (Золушка из сказки «Золушка»)</a:t>
            </a:r>
          </a:p>
          <a:p>
            <a:pPr marL="0" indent="0">
              <a:buNone/>
            </a:pPr>
            <a:r>
              <a:rPr lang="ru-RU" dirty="0"/>
              <a:t>7.  Он умеет мяу говорить.</a:t>
            </a:r>
          </a:p>
          <a:p>
            <a:pPr marL="0" indent="0">
              <a:buNone/>
            </a:pPr>
            <a:r>
              <a:rPr lang="ru-RU" dirty="0"/>
              <a:t>Лучшим другом умеет быть.</a:t>
            </a:r>
          </a:p>
          <a:p>
            <a:pPr marL="0" indent="0">
              <a:buNone/>
            </a:pPr>
            <a:r>
              <a:rPr lang="ru-RU" dirty="0"/>
              <a:t>Хозяину своему он помогает</a:t>
            </a:r>
          </a:p>
          <a:p>
            <a:pPr marL="0" indent="0">
              <a:buNone/>
            </a:pPr>
            <a:r>
              <a:rPr lang="ru-RU" dirty="0"/>
              <a:t>И людоеда смело съедает!      (Кот из сказки «Кот в сапогах»)</a:t>
            </a:r>
          </a:p>
          <a:p>
            <a:pPr marL="0" indent="0">
              <a:buNone/>
            </a:pPr>
            <a:r>
              <a:rPr lang="ru-RU" dirty="0"/>
              <a:t>8.  Девочка красавица</a:t>
            </a:r>
          </a:p>
          <a:p>
            <a:pPr marL="0" indent="0">
              <a:buNone/>
            </a:pPr>
            <a:r>
              <a:rPr lang="ru-RU" dirty="0"/>
              <a:t>В лес попала.</a:t>
            </a:r>
          </a:p>
          <a:p>
            <a:pPr marL="0" indent="0">
              <a:buNone/>
            </a:pPr>
            <a:r>
              <a:rPr lang="ru-RU" dirty="0"/>
              <a:t>Семь гномов она</a:t>
            </a:r>
          </a:p>
          <a:p>
            <a:pPr marL="0" indent="0">
              <a:buNone/>
            </a:pPr>
            <a:r>
              <a:rPr lang="ru-RU" dirty="0"/>
              <a:t>В лесу повстречала.        (Белоснежка из сказки «Белоснежка и семь гномов»)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214</Words>
  <Application>Microsoft Office PowerPoint</Application>
  <PresentationFormat>Широкоэкранный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Викторина для педагогов «Сказка ложь, да в ней намек»</vt:lpstr>
      <vt:lpstr>Цель: расширить и углубить знания педагогов о сказках, воспитывать любовь к ним.</vt:lpstr>
      <vt:lpstr>Задание 2. Что за герой и из какой сказки?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орлан</dc:creator>
  <cp:lastModifiedBy>орлан</cp:lastModifiedBy>
  <cp:revision>4</cp:revision>
  <dcterms:created xsi:type="dcterms:W3CDTF">2015-12-16T14:09:57Z</dcterms:created>
  <dcterms:modified xsi:type="dcterms:W3CDTF">2015-12-16T14:50:08Z</dcterms:modified>
</cp:coreProperties>
</file>