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92" r:id="rId3"/>
    <p:sldId id="282" r:id="rId4"/>
    <p:sldId id="266" r:id="rId5"/>
    <p:sldId id="277" r:id="rId6"/>
    <p:sldId id="268" r:id="rId7"/>
    <p:sldId id="270" r:id="rId8"/>
    <p:sldId id="311" r:id="rId9"/>
    <p:sldId id="310" r:id="rId10"/>
    <p:sldId id="259" r:id="rId11"/>
    <p:sldId id="260" r:id="rId12"/>
    <p:sldId id="312" r:id="rId13"/>
    <p:sldId id="261" r:id="rId14"/>
    <p:sldId id="316" r:id="rId15"/>
    <p:sldId id="273" r:id="rId16"/>
    <p:sldId id="315" r:id="rId17"/>
    <p:sldId id="307" r:id="rId18"/>
    <p:sldId id="274" r:id="rId19"/>
    <p:sldId id="275" r:id="rId20"/>
    <p:sldId id="314" r:id="rId21"/>
    <p:sldId id="317" r:id="rId22"/>
    <p:sldId id="313" r:id="rId23"/>
    <p:sldId id="280" r:id="rId24"/>
    <p:sldId id="281" r:id="rId25"/>
    <p:sldId id="30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1090E"/>
    <a:srgbClr val="221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708" autoAdjust="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2DE6C-A5DC-435A-AAE2-03FAE160CEAC}" type="doc">
      <dgm:prSet loTypeId="urn:microsoft.com/office/officeart/2005/8/layout/venn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19B0D99-76F3-4D44-83C5-296E555B625D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</a:t>
          </a:r>
          <a:endParaRPr lang="ru-RU" sz="3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99DB05-E37B-4A03-824F-3064792FF504}" type="parTrans" cxnId="{6D31D388-5430-413A-8F83-D3F13175E141}">
      <dgm:prSet/>
      <dgm:spPr/>
      <dgm:t>
        <a:bodyPr/>
        <a:lstStyle/>
        <a:p>
          <a:endParaRPr lang="ru-RU"/>
        </a:p>
      </dgm:t>
    </dgm:pt>
    <dgm:pt modelId="{B56ED3B6-F8FB-44B9-926A-EB73F411FD45}" type="sibTrans" cxnId="{6D31D388-5430-413A-8F83-D3F13175E141}">
      <dgm:prSet/>
      <dgm:spPr/>
      <dgm:t>
        <a:bodyPr/>
        <a:lstStyle/>
        <a:p>
          <a:endParaRPr lang="ru-RU"/>
        </a:p>
      </dgm:t>
    </dgm:pt>
    <dgm:pt modelId="{74EBD42E-9B78-43FC-9EDA-7CCFEA7FE9EE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М</a:t>
          </a:r>
          <a:endParaRPr lang="ru-RU" sz="36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563703-3FCB-47C8-99FA-EDB0F56DC248}" type="parTrans" cxnId="{5519DA12-0340-4D59-B6FD-27757F25D341}">
      <dgm:prSet/>
      <dgm:spPr/>
      <dgm:t>
        <a:bodyPr/>
        <a:lstStyle/>
        <a:p>
          <a:endParaRPr lang="ru-RU"/>
        </a:p>
      </dgm:t>
    </dgm:pt>
    <dgm:pt modelId="{0EC9DB0C-4137-474D-9F34-587BFE825C21}" type="sibTrans" cxnId="{5519DA12-0340-4D59-B6FD-27757F25D341}">
      <dgm:prSet/>
      <dgm:spPr/>
      <dgm:t>
        <a:bodyPr/>
        <a:lstStyle/>
        <a:p>
          <a:endParaRPr lang="ru-RU"/>
        </a:p>
      </dgm:t>
    </dgm:pt>
    <dgm:pt modelId="{2FB0761F-E67C-44AD-BEE5-19B2C926228D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Л</a:t>
          </a:r>
          <a:endParaRPr lang="ru-RU" sz="36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00FA52-62CB-4252-8529-92FFADE282E6}" type="parTrans" cxnId="{FBA91FC0-E54F-49B0-A571-319F19F0874E}">
      <dgm:prSet/>
      <dgm:spPr/>
      <dgm:t>
        <a:bodyPr/>
        <a:lstStyle/>
        <a:p>
          <a:endParaRPr lang="ru-RU"/>
        </a:p>
      </dgm:t>
    </dgm:pt>
    <dgm:pt modelId="{6D586AEC-5147-419A-B5DD-CD39AA99F444}" type="sibTrans" cxnId="{FBA91FC0-E54F-49B0-A571-319F19F0874E}">
      <dgm:prSet/>
      <dgm:spPr/>
      <dgm:t>
        <a:bodyPr/>
        <a:lstStyle/>
        <a:p>
          <a:endParaRPr lang="ru-RU"/>
        </a:p>
      </dgm:t>
    </dgm:pt>
    <dgm:pt modelId="{BD7AE8A8-86DE-49B3-AB8B-9C0A60A9B04F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О</a:t>
          </a:r>
          <a:endParaRPr lang="ru-RU" sz="36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5BC713-EB91-4A55-9C01-EC1781E72950}" type="parTrans" cxnId="{983CF8A6-A8F4-4D8F-A7E0-7AEA12DF0622}">
      <dgm:prSet/>
      <dgm:spPr/>
      <dgm:t>
        <a:bodyPr/>
        <a:lstStyle/>
        <a:p>
          <a:endParaRPr lang="ru-RU"/>
        </a:p>
      </dgm:t>
    </dgm:pt>
    <dgm:pt modelId="{9D605C0A-C545-44A1-AF18-273B63D8661B}" type="sibTrans" cxnId="{983CF8A6-A8F4-4D8F-A7E0-7AEA12DF0622}">
      <dgm:prSet/>
      <dgm:spPr/>
      <dgm:t>
        <a:bodyPr/>
        <a:lstStyle/>
        <a:p>
          <a:endParaRPr lang="ru-RU"/>
        </a:p>
      </dgm:t>
    </dgm:pt>
    <dgm:pt modelId="{7D45D798-4062-43BC-B41E-FF883E6FC34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Д</a:t>
          </a:r>
          <a:endParaRPr lang="ru-RU" sz="3600" dirty="0">
            <a:solidFill>
              <a:schemeClr val="accent5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097F70C-E00B-4A3E-AF1F-BF17F071E307}" type="parTrans" cxnId="{9D307FD2-C95C-402D-9EF3-A37500E19D19}">
      <dgm:prSet/>
      <dgm:spPr/>
      <dgm:t>
        <a:bodyPr/>
        <a:lstStyle/>
        <a:p>
          <a:endParaRPr lang="ru-RU"/>
        </a:p>
      </dgm:t>
    </dgm:pt>
    <dgm:pt modelId="{7BCA333C-E1E1-416B-99F4-1A0139A05070}" type="sibTrans" cxnId="{9D307FD2-C95C-402D-9EF3-A37500E19D19}">
      <dgm:prSet/>
      <dgm:spPr/>
      <dgm:t>
        <a:bodyPr/>
        <a:lstStyle/>
        <a:p>
          <a:endParaRPr lang="ru-RU"/>
        </a:p>
      </dgm:t>
    </dgm:pt>
    <dgm:pt modelId="{F82CF480-BB1D-45FE-97EF-31D57E262DC0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Ы</a:t>
          </a:r>
          <a:endParaRPr lang="ru-RU" sz="3600" dirty="0">
            <a:solidFill>
              <a:srgbClr val="FF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0962E7-8B13-466A-93B7-867E4F57FECE}" type="parTrans" cxnId="{140348DC-B9B0-477C-9AC3-452D41FD17F3}">
      <dgm:prSet/>
      <dgm:spPr/>
      <dgm:t>
        <a:bodyPr/>
        <a:lstStyle/>
        <a:p>
          <a:endParaRPr lang="ru-RU"/>
        </a:p>
      </dgm:t>
    </dgm:pt>
    <dgm:pt modelId="{DACB24B7-61F9-4419-95F3-5EC8B36C99E0}" type="sibTrans" cxnId="{140348DC-B9B0-477C-9AC3-452D41FD17F3}">
      <dgm:prSet/>
      <dgm:spPr/>
      <dgm:t>
        <a:bodyPr/>
        <a:lstStyle/>
        <a:p>
          <a:endParaRPr lang="ru-RU"/>
        </a:p>
      </dgm:t>
    </dgm:pt>
    <dgm:pt modelId="{B5891051-CDB9-46FB-A9E9-464F283D6E78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Ц</a:t>
          </a:r>
          <a:endParaRPr lang="ru-RU" sz="3600" dirty="0">
            <a:solidFill>
              <a:schemeClr val="accent4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4402C33-5660-49FD-A957-160FB8B9B749}" type="parTrans" cxnId="{5310F44B-7278-4244-80BF-9EBD25A9185C}">
      <dgm:prSet/>
      <dgm:spPr/>
      <dgm:t>
        <a:bodyPr/>
        <a:lstStyle/>
        <a:p>
          <a:endParaRPr lang="ru-RU"/>
        </a:p>
      </dgm:t>
    </dgm:pt>
    <dgm:pt modelId="{CCE870A8-07C9-4570-9744-F5033EA1A0CF}" type="sibTrans" cxnId="{5310F44B-7278-4244-80BF-9EBD25A9185C}">
      <dgm:prSet/>
      <dgm:spPr/>
      <dgm:t>
        <a:bodyPr/>
        <a:lstStyle/>
        <a:p>
          <a:endParaRPr lang="ru-RU"/>
        </a:p>
      </dgm:t>
    </dgm:pt>
    <dgm:pt modelId="{85AEDB1F-6000-43C6-95CC-7C38E4008E2E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!</a:t>
          </a:r>
          <a:endParaRPr lang="ru-RU" sz="3600" dirty="0">
            <a:solidFill>
              <a:srgbClr val="FF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0F4B2E-2BF8-4E9F-BF49-142032B16BD6}" type="parTrans" cxnId="{0D489575-2A9B-4B45-B718-2F0D198AA15A}">
      <dgm:prSet/>
      <dgm:spPr/>
      <dgm:t>
        <a:bodyPr/>
        <a:lstStyle/>
        <a:p>
          <a:endParaRPr lang="ru-RU"/>
        </a:p>
      </dgm:t>
    </dgm:pt>
    <dgm:pt modelId="{9F2B0208-FDCF-43E7-8063-CE6C439D2AA2}" type="sibTrans" cxnId="{0D489575-2A9B-4B45-B718-2F0D198AA15A}">
      <dgm:prSet/>
      <dgm:spPr/>
      <dgm:t>
        <a:bodyPr/>
        <a:lstStyle/>
        <a:p>
          <a:endParaRPr lang="ru-RU"/>
        </a:p>
      </dgm:t>
    </dgm:pt>
    <dgm:pt modelId="{6FE7C568-6126-4FF7-82BF-5DE445735A3B}" type="pres">
      <dgm:prSet presAssocID="{6292DE6C-A5DC-435A-AAE2-03FAE160CE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968A76-CEB9-4DA7-BA69-088A1C28F6E4}" type="pres">
      <dgm:prSet presAssocID="{A19B0D99-76F3-4D44-83C5-296E555B625D}" presName="Name5" presStyleLbl="vennNode1" presStyleIdx="0" presStyleCnt="8" custScaleX="19899" custScaleY="19042" custLinFactX="-7905" custLinFactNeighborX="-100000" custLinFactNeighborY="-10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0A1A0-6791-4D55-B40B-E5FF5C91B960}" type="pres">
      <dgm:prSet presAssocID="{B56ED3B6-F8FB-44B9-926A-EB73F411FD45}" presName="space" presStyleCnt="0"/>
      <dgm:spPr/>
    </dgm:pt>
    <dgm:pt modelId="{929A1C73-066F-42DE-9931-63B1BE94DF14}" type="pres">
      <dgm:prSet presAssocID="{74EBD42E-9B78-43FC-9EDA-7CCFEA7FE9EE}" presName="Name5" presStyleLbl="vennNode1" presStyleIdx="1" presStyleCnt="8" custScaleX="19899" custScaleY="19042" custLinFactX="-20759" custLinFactNeighborX="-100000" custLinFactNeighborY="-1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99761-73EB-40FD-925D-3D04ECD6FFA1}" type="pres">
      <dgm:prSet presAssocID="{0EC9DB0C-4137-474D-9F34-587BFE825C21}" presName="space" presStyleCnt="0"/>
      <dgm:spPr/>
    </dgm:pt>
    <dgm:pt modelId="{FCC73529-EF60-4FFA-9CEC-447430303048}" type="pres">
      <dgm:prSet presAssocID="{2FB0761F-E67C-44AD-BEE5-19B2C926228D}" presName="Name5" presStyleLbl="vennNode1" presStyleIdx="2" presStyleCnt="8" custScaleX="19899" custScaleY="19042" custLinFactNeighborX="-85007" custLinFactNeighborY="-1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7FAFA-311B-4D3A-BD91-CBBA79319934}" type="pres">
      <dgm:prSet presAssocID="{6D586AEC-5147-419A-B5DD-CD39AA99F444}" presName="space" presStyleCnt="0"/>
      <dgm:spPr/>
    </dgm:pt>
    <dgm:pt modelId="{7D6CB3DD-8EE0-4E2F-822D-1CFB77ADED10}" type="pres">
      <dgm:prSet presAssocID="{BD7AE8A8-86DE-49B3-AB8B-9C0A60A9B04F}" presName="Name5" presStyleLbl="vennNode1" presStyleIdx="3" presStyleCnt="8" custScaleX="19899" custScaleY="19042" custLinFactNeighborX="-19608" custLinFactNeighborY="4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DB366-6920-4520-81E0-ACCF53150F1E}" type="pres">
      <dgm:prSet presAssocID="{9D605C0A-C545-44A1-AF18-273B63D8661B}" presName="space" presStyleCnt="0"/>
      <dgm:spPr/>
    </dgm:pt>
    <dgm:pt modelId="{A04201AC-2B5C-4B1E-9E14-C9B2AC1E7006}" type="pres">
      <dgm:prSet presAssocID="{7D45D798-4062-43BC-B41E-FF883E6FC34B}" presName="Name5" presStyleLbl="vennNode1" presStyleIdx="4" presStyleCnt="8" custScaleX="19899" custScaleY="19042" custLinFactNeighborX="29906" custLinFactNeighborY="-1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C78DF-8B43-4914-98F9-732641FEF0AB}" type="pres">
      <dgm:prSet presAssocID="{7BCA333C-E1E1-416B-99F4-1A0139A05070}" presName="space" presStyleCnt="0"/>
      <dgm:spPr/>
    </dgm:pt>
    <dgm:pt modelId="{B2B66FB0-6438-4352-B3F3-E6C99B54417A}" type="pres">
      <dgm:prSet presAssocID="{F82CF480-BB1D-45FE-97EF-31D57E262DC0}" presName="Name5" presStyleLbl="vennNode1" presStyleIdx="5" presStyleCnt="8" custScaleX="19899" custScaleY="19042" custLinFactX="9739" custLinFactNeighborX="100000" custLinFactNeighborY="-2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4C1EC-E75E-4CF6-AC94-61D37A5462A8}" type="pres">
      <dgm:prSet presAssocID="{DACB24B7-61F9-4419-95F3-5EC8B36C99E0}" presName="space" presStyleCnt="0"/>
      <dgm:spPr/>
    </dgm:pt>
    <dgm:pt modelId="{727E31F5-DBDD-4831-A790-DB5F773A9433}" type="pres">
      <dgm:prSet presAssocID="{B5891051-CDB9-46FB-A9E9-464F283D6E78}" presName="Name5" presStyleLbl="vennNode1" presStyleIdx="6" presStyleCnt="8" custScaleX="19899" custScaleY="19042" custLinFactNeighborX="91535" custLinFactNeighborY="-9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E0437B-8103-49F9-80CF-E4E0DAE5AD95}" type="pres">
      <dgm:prSet presAssocID="{CCE870A8-07C9-4570-9744-F5033EA1A0CF}" presName="space" presStyleCnt="0"/>
      <dgm:spPr/>
    </dgm:pt>
    <dgm:pt modelId="{39D3E91A-54E2-428C-998D-D74409111D63}" type="pres">
      <dgm:prSet presAssocID="{85AEDB1F-6000-43C6-95CC-7C38E4008E2E}" presName="Name5" presStyleLbl="vennNode1" presStyleIdx="7" presStyleCnt="8" custScaleX="19430" custScaleY="19042" custLinFactX="20434" custLinFactNeighborX="100000" custLinFactNeighborY="4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A9091-0496-40B9-8D44-F84035549F52}" type="presOf" srcId="{6292DE6C-A5DC-435A-AAE2-03FAE160CEAC}" destId="{6FE7C568-6126-4FF7-82BF-5DE445735A3B}" srcOrd="0" destOrd="0" presId="urn:microsoft.com/office/officeart/2005/8/layout/venn3"/>
    <dgm:cxn modelId="{140348DC-B9B0-477C-9AC3-452D41FD17F3}" srcId="{6292DE6C-A5DC-435A-AAE2-03FAE160CEAC}" destId="{F82CF480-BB1D-45FE-97EF-31D57E262DC0}" srcOrd="5" destOrd="0" parTransId="{5B0962E7-8B13-466A-93B7-867E4F57FECE}" sibTransId="{DACB24B7-61F9-4419-95F3-5EC8B36C99E0}"/>
    <dgm:cxn modelId="{1A675CDA-3082-4922-91A2-5AB35FF14C82}" type="presOf" srcId="{B5891051-CDB9-46FB-A9E9-464F283D6E78}" destId="{727E31F5-DBDD-4831-A790-DB5F773A9433}" srcOrd="0" destOrd="0" presId="urn:microsoft.com/office/officeart/2005/8/layout/venn3"/>
    <dgm:cxn modelId="{983CF8A6-A8F4-4D8F-A7E0-7AEA12DF0622}" srcId="{6292DE6C-A5DC-435A-AAE2-03FAE160CEAC}" destId="{BD7AE8A8-86DE-49B3-AB8B-9C0A60A9B04F}" srcOrd="3" destOrd="0" parTransId="{A45BC713-EB91-4A55-9C01-EC1781E72950}" sibTransId="{9D605C0A-C545-44A1-AF18-273B63D8661B}"/>
    <dgm:cxn modelId="{513CD5B1-35BB-44DF-885E-E0B402E17D35}" type="presOf" srcId="{F82CF480-BB1D-45FE-97EF-31D57E262DC0}" destId="{B2B66FB0-6438-4352-B3F3-E6C99B54417A}" srcOrd="0" destOrd="0" presId="urn:microsoft.com/office/officeart/2005/8/layout/venn3"/>
    <dgm:cxn modelId="{E0136365-84F6-433A-ABF3-45ED79133D0A}" type="presOf" srcId="{2FB0761F-E67C-44AD-BEE5-19B2C926228D}" destId="{FCC73529-EF60-4FFA-9CEC-447430303048}" srcOrd="0" destOrd="0" presId="urn:microsoft.com/office/officeart/2005/8/layout/venn3"/>
    <dgm:cxn modelId="{FBA91FC0-E54F-49B0-A571-319F19F0874E}" srcId="{6292DE6C-A5DC-435A-AAE2-03FAE160CEAC}" destId="{2FB0761F-E67C-44AD-BEE5-19B2C926228D}" srcOrd="2" destOrd="0" parTransId="{CA00FA52-62CB-4252-8529-92FFADE282E6}" sibTransId="{6D586AEC-5147-419A-B5DD-CD39AA99F444}"/>
    <dgm:cxn modelId="{9D307FD2-C95C-402D-9EF3-A37500E19D19}" srcId="{6292DE6C-A5DC-435A-AAE2-03FAE160CEAC}" destId="{7D45D798-4062-43BC-B41E-FF883E6FC34B}" srcOrd="4" destOrd="0" parTransId="{6097F70C-E00B-4A3E-AF1F-BF17F071E307}" sibTransId="{7BCA333C-E1E1-416B-99F4-1A0139A05070}"/>
    <dgm:cxn modelId="{DEE6FAF8-E633-4B32-857D-B670F067A421}" type="presOf" srcId="{85AEDB1F-6000-43C6-95CC-7C38E4008E2E}" destId="{39D3E91A-54E2-428C-998D-D74409111D63}" srcOrd="0" destOrd="0" presId="urn:microsoft.com/office/officeart/2005/8/layout/venn3"/>
    <dgm:cxn modelId="{5519DA12-0340-4D59-B6FD-27757F25D341}" srcId="{6292DE6C-A5DC-435A-AAE2-03FAE160CEAC}" destId="{74EBD42E-9B78-43FC-9EDA-7CCFEA7FE9EE}" srcOrd="1" destOrd="0" parTransId="{4B563703-3FCB-47C8-99FA-EDB0F56DC248}" sibTransId="{0EC9DB0C-4137-474D-9F34-587BFE825C21}"/>
    <dgm:cxn modelId="{5310F44B-7278-4244-80BF-9EBD25A9185C}" srcId="{6292DE6C-A5DC-435A-AAE2-03FAE160CEAC}" destId="{B5891051-CDB9-46FB-A9E9-464F283D6E78}" srcOrd="6" destOrd="0" parTransId="{94402C33-5660-49FD-A957-160FB8B9B749}" sibTransId="{CCE870A8-07C9-4570-9744-F5033EA1A0CF}"/>
    <dgm:cxn modelId="{1002EFDD-A61D-4188-8752-3728CC8B9C2D}" type="presOf" srcId="{BD7AE8A8-86DE-49B3-AB8B-9C0A60A9B04F}" destId="{7D6CB3DD-8EE0-4E2F-822D-1CFB77ADED10}" srcOrd="0" destOrd="0" presId="urn:microsoft.com/office/officeart/2005/8/layout/venn3"/>
    <dgm:cxn modelId="{1CEC4282-A229-45EE-AF77-609794D049E7}" type="presOf" srcId="{A19B0D99-76F3-4D44-83C5-296E555B625D}" destId="{DB968A76-CEB9-4DA7-BA69-088A1C28F6E4}" srcOrd="0" destOrd="0" presId="urn:microsoft.com/office/officeart/2005/8/layout/venn3"/>
    <dgm:cxn modelId="{6D31D388-5430-413A-8F83-D3F13175E141}" srcId="{6292DE6C-A5DC-435A-AAE2-03FAE160CEAC}" destId="{A19B0D99-76F3-4D44-83C5-296E555B625D}" srcOrd="0" destOrd="0" parTransId="{8499DB05-E37B-4A03-824F-3064792FF504}" sibTransId="{B56ED3B6-F8FB-44B9-926A-EB73F411FD45}"/>
    <dgm:cxn modelId="{0D489575-2A9B-4B45-B718-2F0D198AA15A}" srcId="{6292DE6C-A5DC-435A-AAE2-03FAE160CEAC}" destId="{85AEDB1F-6000-43C6-95CC-7C38E4008E2E}" srcOrd="7" destOrd="0" parTransId="{F60F4B2E-2BF8-4E9F-BF49-142032B16BD6}" sibTransId="{9F2B0208-FDCF-43E7-8063-CE6C439D2AA2}"/>
    <dgm:cxn modelId="{17D7B6D3-85E0-4443-B378-BCC02356D96F}" type="presOf" srcId="{74EBD42E-9B78-43FC-9EDA-7CCFEA7FE9EE}" destId="{929A1C73-066F-42DE-9931-63B1BE94DF14}" srcOrd="0" destOrd="0" presId="urn:microsoft.com/office/officeart/2005/8/layout/venn3"/>
    <dgm:cxn modelId="{0BE5951F-242F-42C3-BD80-F6801239F811}" type="presOf" srcId="{7D45D798-4062-43BC-B41E-FF883E6FC34B}" destId="{A04201AC-2B5C-4B1E-9E14-C9B2AC1E7006}" srcOrd="0" destOrd="0" presId="urn:microsoft.com/office/officeart/2005/8/layout/venn3"/>
    <dgm:cxn modelId="{27FB3121-7B83-403C-B4D2-C000A24E0AAF}" type="presParOf" srcId="{6FE7C568-6126-4FF7-82BF-5DE445735A3B}" destId="{DB968A76-CEB9-4DA7-BA69-088A1C28F6E4}" srcOrd="0" destOrd="0" presId="urn:microsoft.com/office/officeart/2005/8/layout/venn3"/>
    <dgm:cxn modelId="{036B9BAC-1F78-4C24-86E8-73D85D92E1A7}" type="presParOf" srcId="{6FE7C568-6126-4FF7-82BF-5DE445735A3B}" destId="{D910A1A0-6791-4D55-B40B-E5FF5C91B960}" srcOrd="1" destOrd="0" presId="urn:microsoft.com/office/officeart/2005/8/layout/venn3"/>
    <dgm:cxn modelId="{B54EF418-8D72-4697-91C3-EEB5A9BB59D9}" type="presParOf" srcId="{6FE7C568-6126-4FF7-82BF-5DE445735A3B}" destId="{929A1C73-066F-42DE-9931-63B1BE94DF14}" srcOrd="2" destOrd="0" presId="urn:microsoft.com/office/officeart/2005/8/layout/venn3"/>
    <dgm:cxn modelId="{05CDFE93-66C7-4910-A04E-FA84917A04EF}" type="presParOf" srcId="{6FE7C568-6126-4FF7-82BF-5DE445735A3B}" destId="{E3699761-73EB-40FD-925D-3D04ECD6FFA1}" srcOrd="3" destOrd="0" presId="urn:microsoft.com/office/officeart/2005/8/layout/venn3"/>
    <dgm:cxn modelId="{BB737222-70F5-409C-B2AE-98410181807B}" type="presParOf" srcId="{6FE7C568-6126-4FF7-82BF-5DE445735A3B}" destId="{FCC73529-EF60-4FFA-9CEC-447430303048}" srcOrd="4" destOrd="0" presId="urn:microsoft.com/office/officeart/2005/8/layout/venn3"/>
    <dgm:cxn modelId="{809EBBFB-C696-4CD7-B359-26ACB296AF85}" type="presParOf" srcId="{6FE7C568-6126-4FF7-82BF-5DE445735A3B}" destId="{2217FAFA-311B-4D3A-BD91-CBBA79319934}" srcOrd="5" destOrd="0" presId="urn:microsoft.com/office/officeart/2005/8/layout/venn3"/>
    <dgm:cxn modelId="{255F86E5-610E-4D3E-8E5A-7E18151920EB}" type="presParOf" srcId="{6FE7C568-6126-4FF7-82BF-5DE445735A3B}" destId="{7D6CB3DD-8EE0-4E2F-822D-1CFB77ADED10}" srcOrd="6" destOrd="0" presId="urn:microsoft.com/office/officeart/2005/8/layout/venn3"/>
    <dgm:cxn modelId="{AC93CCE5-C5B1-472E-AC75-1A2E16113D51}" type="presParOf" srcId="{6FE7C568-6126-4FF7-82BF-5DE445735A3B}" destId="{CCCDB366-6920-4520-81E0-ACCF53150F1E}" srcOrd="7" destOrd="0" presId="urn:microsoft.com/office/officeart/2005/8/layout/venn3"/>
    <dgm:cxn modelId="{D24496B9-C798-4AEB-A6DD-FFE256102904}" type="presParOf" srcId="{6FE7C568-6126-4FF7-82BF-5DE445735A3B}" destId="{A04201AC-2B5C-4B1E-9E14-C9B2AC1E7006}" srcOrd="8" destOrd="0" presId="urn:microsoft.com/office/officeart/2005/8/layout/venn3"/>
    <dgm:cxn modelId="{A210AA34-1487-43ED-84E3-A6FBF6BE0851}" type="presParOf" srcId="{6FE7C568-6126-4FF7-82BF-5DE445735A3B}" destId="{869C78DF-8B43-4914-98F9-732641FEF0AB}" srcOrd="9" destOrd="0" presId="urn:microsoft.com/office/officeart/2005/8/layout/venn3"/>
    <dgm:cxn modelId="{FA3302FD-C131-4C2F-8F3C-15BDD2E477F4}" type="presParOf" srcId="{6FE7C568-6126-4FF7-82BF-5DE445735A3B}" destId="{B2B66FB0-6438-4352-B3F3-E6C99B54417A}" srcOrd="10" destOrd="0" presId="urn:microsoft.com/office/officeart/2005/8/layout/venn3"/>
    <dgm:cxn modelId="{E2D1A26D-1801-40C1-949C-4F2DA3B66017}" type="presParOf" srcId="{6FE7C568-6126-4FF7-82BF-5DE445735A3B}" destId="{19A4C1EC-E75E-4CF6-AC94-61D37A5462A8}" srcOrd="11" destOrd="0" presId="urn:microsoft.com/office/officeart/2005/8/layout/venn3"/>
    <dgm:cxn modelId="{57AF3394-8B3D-43DA-9CEC-5492AE48343E}" type="presParOf" srcId="{6FE7C568-6126-4FF7-82BF-5DE445735A3B}" destId="{727E31F5-DBDD-4831-A790-DB5F773A9433}" srcOrd="12" destOrd="0" presId="urn:microsoft.com/office/officeart/2005/8/layout/venn3"/>
    <dgm:cxn modelId="{3A5B568C-DEB5-48D9-8502-48464A704C05}" type="presParOf" srcId="{6FE7C568-6126-4FF7-82BF-5DE445735A3B}" destId="{11E0437B-8103-49F9-80CF-E4E0DAE5AD95}" srcOrd="13" destOrd="0" presId="urn:microsoft.com/office/officeart/2005/8/layout/venn3"/>
    <dgm:cxn modelId="{6B28624D-4313-4655-9277-E61A84B5A5F5}" type="presParOf" srcId="{6FE7C568-6126-4FF7-82BF-5DE445735A3B}" destId="{39D3E91A-54E2-428C-998D-D74409111D63}" srcOrd="1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DB968A76-CEB9-4DA7-BA69-088A1C28F6E4}" macro="" textlink="">
      <dsp:nvSpPr>
        <dsp:cNvPr id="0" name=""/>
        <dsp:cNvSpPr/>
      </dsp:nvSpPr>
      <dsp:spPr>
        <a:xfrm>
          <a:off x="1022079" y="614332"/>
          <a:ext cx="1620860" cy="155105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</a:t>
          </a:r>
          <a:endParaRPr lang="ru-RU" sz="3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2079" y="614332"/>
        <a:ext cx="1620860" cy="1551054"/>
      </dsp:txXfrm>
    </dsp:sp>
    <dsp:sp modelId="{929A1C73-066F-42DE-9931-63B1BE94DF14}" macro="" textlink="">
      <dsp:nvSpPr>
        <dsp:cNvPr id="0" name=""/>
        <dsp:cNvSpPr/>
      </dsp:nvSpPr>
      <dsp:spPr>
        <a:xfrm>
          <a:off x="0" y="1329664"/>
          <a:ext cx="1620860" cy="1551054"/>
        </a:xfrm>
        <a:prstGeom prst="ellipse">
          <a:avLst/>
        </a:prstGeom>
        <a:solidFill>
          <a:schemeClr val="accent4">
            <a:alpha val="50000"/>
            <a:hueOff val="-458619"/>
            <a:satOff val="5670"/>
            <a:lumOff val="-184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М</a:t>
          </a:r>
          <a:endParaRPr lang="ru-RU" sz="36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29664"/>
        <a:ext cx="1620860" cy="1551054"/>
      </dsp:txXfrm>
    </dsp:sp>
    <dsp:sp modelId="{FCC73529-EF60-4FFA-9CEC-447430303048}" macro="" textlink="">
      <dsp:nvSpPr>
        <dsp:cNvPr id="0" name=""/>
        <dsp:cNvSpPr/>
      </dsp:nvSpPr>
      <dsp:spPr>
        <a:xfrm>
          <a:off x="1893771" y="1329664"/>
          <a:ext cx="1620860" cy="1551054"/>
        </a:xfrm>
        <a:prstGeom prst="ellipse">
          <a:avLst/>
        </a:prstGeom>
        <a:solidFill>
          <a:schemeClr val="accent4">
            <a:alpha val="50000"/>
            <a:hueOff val="-917239"/>
            <a:satOff val="11340"/>
            <a:lumOff val="-369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Л</a:t>
          </a:r>
          <a:endParaRPr lang="ru-RU" sz="36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93771" y="1329664"/>
        <a:ext cx="1620860" cy="1551054"/>
      </dsp:txXfrm>
    </dsp:sp>
    <dsp:sp modelId="{7D6CB3DD-8EE0-4E2F-822D-1CFB77ADED10}" macro="" textlink="">
      <dsp:nvSpPr>
        <dsp:cNvPr id="0" name=""/>
        <dsp:cNvSpPr/>
      </dsp:nvSpPr>
      <dsp:spPr>
        <a:xfrm>
          <a:off x="2950951" y="1828817"/>
          <a:ext cx="1620860" cy="1551054"/>
        </a:xfrm>
        <a:prstGeom prst="ellipse">
          <a:avLst/>
        </a:prstGeom>
        <a:solidFill>
          <a:schemeClr val="accent4">
            <a:alpha val="50000"/>
            <a:hueOff val="-1375858"/>
            <a:satOff val="17010"/>
            <a:lumOff val="-554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О</a:t>
          </a:r>
          <a:endParaRPr lang="ru-RU" sz="36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0951" y="1828817"/>
        <a:ext cx="1620860" cy="1551054"/>
      </dsp:txXfrm>
    </dsp:sp>
    <dsp:sp modelId="{A04201AC-2B5C-4B1E-9E14-C9B2AC1E7006}" macro="" textlink="">
      <dsp:nvSpPr>
        <dsp:cNvPr id="0" name=""/>
        <dsp:cNvSpPr/>
      </dsp:nvSpPr>
      <dsp:spPr>
        <a:xfrm>
          <a:off x="3749351" y="1329664"/>
          <a:ext cx="1620860" cy="1551054"/>
        </a:xfrm>
        <a:prstGeom prst="ellipse">
          <a:avLst/>
        </a:prstGeom>
        <a:solidFill>
          <a:schemeClr val="accent4">
            <a:alpha val="50000"/>
            <a:hueOff val="-1834478"/>
            <a:satOff val="22680"/>
            <a:lumOff val="-739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Д</a:t>
          </a:r>
          <a:endParaRPr lang="ru-RU" sz="3600" kern="1200" dirty="0">
            <a:solidFill>
              <a:schemeClr val="accent5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9351" y="1329664"/>
        <a:ext cx="1620860" cy="1551054"/>
      </dsp:txXfrm>
    </dsp:sp>
    <dsp:sp modelId="{B2B66FB0-6438-4352-B3F3-E6C99B54417A}" macro="" textlink="">
      <dsp:nvSpPr>
        <dsp:cNvPr id="0" name=""/>
        <dsp:cNvSpPr/>
      </dsp:nvSpPr>
      <dsp:spPr>
        <a:xfrm>
          <a:off x="5676301" y="1258229"/>
          <a:ext cx="1620860" cy="1551054"/>
        </a:xfrm>
        <a:prstGeom prst="ellipse">
          <a:avLst/>
        </a:prstGeom>
        <a:solidFill>
          <a:schemeClr val="accent4">
            <a:alpha val="50000"/>
            <a:hueOff val="-2293097"/>
            <a:satOff val="28350"/>
            <a:lumOff val="-924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Ы</a:t>
          </a:r>
          <a:endParaRPr lang="ru-RU" sz="3600" kern="1200" dirty="0">
            <a:solidFill>
              <a:srgbClr val="FF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76301" y="1258229"/>
        <a:ext cx="1620860" cy="1551054"/>
      </dsp:txXfrm>
    </dsp:sp>
    <dsp:sp modelId="{727E31F5-DBDD-4831-A790-DB5F773A9433}" macro="" textlink="">
      <dsp:nvSpPr>
        <dsp:cNvPr id="0" name=""/>
        <dsp:cNvSpPr/>
      </dsp:nvSpPr>
      <dsp:spPr>
        <a:xfrm>
          <a:off x="4736887" y="685767"/>
          <a:ext cx="1620860" cy="1551054"/>
        </a:xfrm>
        <a:prstGeom prst="ellipse">
          <a:avLst/>
        </a:prstGeom>
        <a:solidFill>
          <a:schemeClr val="accent4">
            <a:alpha val="50000"/>
            <a:hueOff val="-2751717"/>
            <a:satOff val="34020"/>
            <a:lumOff val="-1109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Ц</a:t>
          </a:r>
          <a:endParaRPr lang="ru-RU" sz="3600" kern="1200" dirty="0">
            <a:solidFill>
              <a:schemeClr val="accent4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36887" y="685767"/>
        <a:ext cx="1620860" cy="1551054"/>
      </dsp:txXfrm>
    </dsp:sp>
    <dsp:sp modelId="{39D3E91A-54E2-428C-998D-D74409111D63}" macro="" textlink="">
      <dsp:nvSpPr>
        <dsp:cNvPr id="0" name=""/>
        <dsp:cNvSpPr/>
      </dsp:nvSpPr>
      <dsp:spPr>
        <a:xfrm>
          <a:off x="6531001" y="1828817"/>
          <a:ext cx="1582658" cy="1551054"/>
        </a:xfrm>
        <a:prstGeom prst="ellipse">
          <a:avLst/>
        </a:prstGeom>
        <a:solidFill>
          <a:schemeClr val="accent4">
            <a:alpha val="50000"/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48271" tIns="45720" rIns="44827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!</a:t>
          </a:r>
          <a:endParaRPr lang="ru-RU" sz="3600" kern="1200" dirty="0">
            <a:solidFill>
              <a:srgbClr val="FF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1001" y="1828817"/>
        <a:ext cx="1582658" cy="1551054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688E-2135-41FE-81E1-6BFF722223BB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1870D-30A0-47B3-AC91-1529D84C11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1870D-30A0-47B3-AC91-1529D84C11B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142776-B8FA-4CEB-B8D1-21D6D3DA966A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F5A8A9-A164-44B4-9A61-E6D949553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dolgalovav@vail.r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SzyE1xHUmqyjL8-Fy89TkSMHdHIginqkSlyIKMkA134tVHzSj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1785950" cy="1875655"/>
          </a:xfrm>
          <a:prstGeom prst="rect">
            <a:avLst/>
          </a:prstGeom>
          <a:noFill/>
        </p:spPr>
      </p:pic>
      <p:pic>
        <p:nvPicPr>
          <p:cNvPr id="21506" name="Picture 2" descr="https://encrypted-tbn0.gstatic.com/images?q=tbn:ANd9GcR-9w9vS6zoYXfMdVoVkCHHSNm-DnzCv0fj4AAkDnTPihjP4Uodo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786322"/>
            <a:ext cx="1857373" cy="1857373"/>
          </a:xfrm>
          <a:prstGeom prst="rect">
            <a:avLst/>
          </a:prstGeom>
          <a:noFill/>
        </p:spPr>
      </p:pic>
      <p:sp>
        <p:nvSpPr>
          <p:cNvPr id="6" name="Багетная рамка 5"/>
          <p:cNvSpPr/>
          <p:nvPr/>
        </p:nvSpPr>
        <p:spPr>
          <a:xfrm>
            <a:off x="1714480" y="2428868"/>
            <a:ext cx="5500726" cy="250033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spc="150" dirty="0" smtClean="0">
                <a:ln w="11430"/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Шоколадная страна</a:t>
            </a:r>
            <a:endParaRPr lang="ru-RU" sz="4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286388"/>
            <a:ext cx="1515590" cy="1143008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2860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128587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разогреваются пластиковые формочки</a:t>
            </a:r>
            <a:r>
              <a:rPr lang="ru-RU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6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714500"/>
            <a:ext cx="8358217" cy="478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8410" y="100010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Пластиковые формочки наполняются шоколадом</a:t>
            </a:r>
            <a:r>
              <a:rPr 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7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488"/>
            <a:ext cx="835821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857232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TUS2oc4us20RP7CycyN8_-xBcJ0me_-E1Dmmn2zzZxjsQalL4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7836705" cy="5214974"/>
          </a:xfrm>
          <a:prstGeom prst="rect">
            <a:avLst/>
          </a:prstGeom>
          <a:noFill/>
        </p:spPr>
      </p:pic>
      <p:pic>
        <p:nvPicPr>
          <p:cNvPr id="3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658" y="28572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с шоколадом поступают на охлаждение</a:t>
            </a:r>
            <a:endParaRPr lang="ru-RU" sz="2400" b="1" cap="all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8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500"/>
            <a:ext cx="8429655" cy="485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071546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85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того как форма отлита, формочки поступают на охлаждение. Охлажденные конфеты выбивают на листы</a:t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cap="all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Шоколадные конфеты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38"/>
            <a:ext cx="8358217" cy="485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14298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29625" cy="1647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машина вынимает конфеты из пластиковых форм</a:t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конвейеру конфеты движутся к упаковочной машине</a:t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9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714500"/>
            <a:ext cx="82867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00010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encrypted-tbn3.gstatic.com/images?q=tbn:ANd9GcR74LlHcia_4t7Z2eO3el9NAfuCICobxgycSszV2Z3kU2uHMrXM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8574445" cy="6000792"/>
          </a:xfrm>
          <a:prstGeom prst="rect">
            <a:avLst/>
          </a:prstGeom>
          <a:noFill/>
        </p:spPr>
      </p:pic>
      <p:pic>
        <p:nvPicPr>
          <p:cNvPr id="3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14290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3.gstatic.com/images?q=tbn:ANd9GcSt9jhCLoB4ezlmea-8_i-zOujHVMyCohAfyg2-3wtQO-8BN4sJ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643866" cy="5086648"/>
          </a:xfrm>
          <a:prstGeom prst="rect">
            <a:avLst/>
          </a:prstGeom>
          <a:noFill/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allforchildren.ru/why/illustr/how47-10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25"/>
            <a:ext cx="91440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658" y="285728"/>
            <a:ext cx="1515590" cy="11430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3108" y="78579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Заверточная машина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Готовые конфеты в обертках упаковывают в коробки и отправляют в фасовочный цех</a:t>
            </a:r>
            <a:endParaRPr lang="ru-RU" sz="2400" b="1" cap="all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11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25"/>
            <a:ext cx="91440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071546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g2.labirint.ru/books/254270/big.jpg"/>
          <p:cNvPicPr>
            <a:picLocks noChangeAspect="1" noChangeArrowheads="1"/>
          </p:cNvPicPr>
          <p:nvPr/>
        </p:nvPicPr>
        <p:blipFill>
          <a:blip r:embed="rId2" cstate="print"/>
          <a:srcRect t="16250" r="-1724" b="21250"/>
          <a:stretch>
            <a:fillRect/>
          </a:stretch>
        </p:blipFill>
        <p:spPr bwMode="auto">
          <a:xfrm>
            <a:off x="3714744" y="1142984"/>
            <a:ext cx="4973514" cy="421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8916" name="Picture 4" descr="https://encrypted-tbn3.gstatic.com/images?q=tbn:ANd9GcRyptYCbdbWwiCMg99Q9LSpAhB7VLFL-PTv-xfQbbRAc_W8hD6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2143125" cy="2143125"/>
          </a:xfrm>
          <a:prstGeom prst="rect">
            <a:avLst/>
          </a:prstGeom>
          <a:noFill/>
        </p:spPr>
      </p:pic>
      <p:pic>
        <p:nvPicPr>
          <p:cNvPr id="38918" name="Picture 6" descr="https://encrypted-tbn1.gstatic.com/images?q=tbn:ANd9GcSMIrXuMXg2m5NlYfpoaWzmQR3YwH0jc3uN4NZPaYzKV8JmCM9T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071810"/>
            <a:ext cx="2857520" cy="2357454"/>
          </a:xfrm>
          <a:prstGeom prst="rect">
            <a:avLst/>
          </a:prstGeom>
          <a:noFill/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658" y="28572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encrypted-tbn3.gstatic.com/images?q=tbn:ANd9GcTSZ5iD7H4Jtseu2qDOmgUqY8A7whJMGX4JOnU6q32_Pbv2xjC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30F10"/>
              </a:clrFrom>
              <a:clrTo>
                <a:srgbClr val="230F1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8993588" cy="6715148"/>
          </a:xfrm>
          <a:prstGeom prst="rect">
            <a:avLst/>
          </a:prstGeom>
          <a:noFill/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57166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57166"/>
            <a:ext cx="1515590" cy="1143008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85720" y="1571612"/>
            <a:ext cx="8143932" cy="471488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Шоколадные конфеты производят на шоколадных фабриках с помощью специального оборудования. Шоколад поступает в бункер машины, где расплавляется. В другом отделении делается начинка. Затем расплавленный шоколад и начинка поступают в формочки для отливки конфет, которые могут быть разной формы и с разным рисунком на поверхности.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57167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s://encrypted-tbn0.gstatic.com/images?q=tbn:ANd9GcSfkbBNDm3ml8ufopp86M7KA5iE_CSr-vm0fQ1PD7RZUWRhZR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14356"/>
            <a:ext cx="5786478" cy="5200509"/>
          </a:xfrm>
          <a:prstGeom prst="rect">
            <a:avLst/>
          </a:prstGeom>
          <a:noFill/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785794"/>
            <a:ext cx="1515590" cy="1143008"/>
          </a:xfrm>
          <a:prstGeom prst="rect">
            <a:avLst/>
          </a:prstGeom>
          <a:noFill/>
        </p:spPr>
      </p:pic>
      <p:pic>
        <p:nvPicPr>
          <p:cNvPr id="7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857232"/>
            <a:ext cx="1515590" cy="1143008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286388"/>
            <a:ext cx="1515590" cy="1143008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286388"/>
            <a:ext cx="1515590" cy="1143008"/>
          </a:xfrm>
          <a:prstGeom prst="rect">
            <a:avLst/>
          </a:prstGeom>
          <a:noFill/>
        </p:spPr>
      </p:pic>
      <p:pic>
        <p:nvPicPr>
          <p:cNvPr id="10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57166"/>
            <a:ext cx="1515590" cy="1143008"/>
          </a:xfrm>
          <a:prstGeom prst="rect">
            <a:avLst/>
          </a:prstGeom>
          <a:noFill/>
        </p:spPr>
      </p:pic>
      <p:pic>
        <p:nvPicPr>
          <p:cNvPr id="11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8572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857232"/>
            <a:ext cx="7143800" cy="45005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занятия в ДОД </a:t>
            </a:r>
          </a:p>
          <a:p>
            <a:pPr algn="ctr">
              <a:buNone/>
            </a:pP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" Как делают шоколадные  конфеты?"</a:t>
            </a:r>
          </a:p>
          <a:p>
            <a:pPr algn="ctr">
              <a:buNone/>
            </a:pP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Автор презентации -</a:t>
            </a:r>
          </a:p>
          <a:p>
            <a:pPr algn="ctr">
              <a:buNone/>
            </a:pP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Долгалова Валентина Дмитриевна</a:t>
            </a:r>
          </a:p>
          <a:p>
            <a:pPr algn="ctr">
              <a:buNone/>
            </a:pPr>
            <a:r>
              <a:rPr lang="ru-RU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Педагог МКОУ ДОД «ЦДТ» РС (Якутия)</a:t>
            </a:r>
          </a:p>
          <a:p>
            <a:pPr algn="ctr">
              <a:buNone/>
            </a:pPr>
            <a:endParaRPr lang="ru-RU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786454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dolgalovav@mail.ru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s://encrypted-tbn3.gstatic.com/images?q=tbn:ANd9GcRWN-k9aEp3XELoScaaprEkZDp-VMuQsV15JUB57fsGr8WrqJ3F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7828414" cy="5715040"/>
          </a:xfrm>
          <a:prstGeom prst="rect">
            <a:avLst/>
          </a:prstGeom>
          <a:noFill/>
        </p:spPr>
      </p:pic>
      <p:pic>
        <p:nvPicPr>
          <p:cNvPr id="3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лоды какао-деревьев"/>
          <p:cNvPicPr>
            <a:picLocks noGrp="1"/>
          </p:cNvPicPr>
          <p:nvPr>
            <p:ph sz="quarter" idx="4294967295"/>
          </p:nvPr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528637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286380" y="214290"/>
            <a:ext cx="3143240" cy="9286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какао-дерево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1571613"/>
            <a:ext cx="3143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Шоколад производят из какао-бобов. </a:t>
            </a:r>
          </a:p>
          <a:p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Какао-бобами называют семена из плодов какао-деревьев, которые произрастают в теплом и влажном климате Северной и Южной Америки, Австралии и некоторых островов Азии.</a:t>
            </a:r>
            <a:endParaRPr lang="ru-RU" sz="1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8410" y="64291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214290"/>
            <a:ext cx="7286625" cy="1500198"/>
          </a:xfrm>
        </p:spPr>
        <p:txBody>
          <a:bodyPr anchor="b" anchorCtr="1"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Плод</a:t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"шоколадного дерева"</a:t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cap="all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као-боб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9143999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071546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429684" cy="1785950"/>
          </a:xfrm>
        </p:spPr>
        <p:txBody>
          <a:bodyPr anchor="t" anchorCtr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производства шоколада</a:t>
            </a:r>
            <a:b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какао-порошок спрессовывают в большие «ковриги»</a:t>
            </a:r>
          </a:p>
        </p:txBody>
      </p:sp>
      <p:pic>
        <p:nvPicPr>
          <p:cNvPr id="4" name="Рисунок 3" descr="Шоколадные 'ковриги'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571612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этой машине плавится шоколад</a:t>
            </a:r>
            <a:endParaRPr lang="ru-RU" sz="2400" b="1" cap="all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llforchildren.ru/why/illustr/how47-4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714500"/>
            <a:ext cx="8215341" cy="471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928670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машина готовит из расплавленного шоколада шоколадную глазурь</a:t>
            </a:r>
          </a:p>
        </p:txBody>
      </p:sp>
      <p:pic>
        <p:nvPicPr>
          <p:cNvPr id="5" name="Содержимое 4" descr="http://allforchildren.ru/why/illustr/how47-5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25"/>
            <a:ext cx="8429684" cy="507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785794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3.gstatic.com/images?q=tbn:ANd9GcS8JDTWfECGNSf_Vn7M-H9odlTBDGWStcsG44sW0k__HIR-If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71480"/>
            <a:ext cx="8266114" cy="5500726"/>
          </a:xfrm>
          <a:prstGeom prst="rect">
            <a:avLst/>
          </a:prstGeom>
          <a:noFill/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658" y="28572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2.gstatic.com/images?q=tbn:ANd9GcQoq_GulEs-4TVVHvdK5eJ2YkfqAtSzX0uKdsJMlVMwfuBbwY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729353" cy="5143536"/>
          </a:xfrm>
          <a:prstGeom prst="rect">
            <a:avLst/>
          </a:prstGeom>
          <a:noFill/>
        </p:spPr>
      </p:pic>
      <p:pic>
        <p:nvPicPr>
          <p:cNvPr id="4" name="Picture 4" descr="https://encrypted-tbn0.gstatic.com/images?q=tbn:ANd9GcQyVb-YKMy7a8yVAs6rxUCfTVwqrE2lKrXNBYVgcQ334YYj5zcwx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2658" y="285728"/>
            <a:ext cx="151559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6ED038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160</Words>
  <Application>Microsoft Office PowerPoint</Application>
  <PresentationFormat>Экран (4:3)</PresentationFormat>
  <Paragraphs>34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Обычная</vt:lpstr>
      <vt:lpstr>Слайд 1</vt:lpstr>
      <vt:lpstr>Слайд 2</vt:lpstr>
      <vt:lpstr>Слайд 3</vt:lpstr>
      <vt:lpstr>    Плод                  "шоколадного дерева"  </vt:lpstr>
      <vt:lpstr>Для производства шоколада  какао-порошок спрессовывают в большие «ковриги»</vt:lpstr>
      <vt:lpstr>В этой машине плавится шоколад</vt:lpstr>
      <vt:lpstr>Эта машина готовит из расплавленного шоколада шоколадную глазурь</vt:lpstr>
      <vt:lpstr>Слайд 8</vt:lpstr>
      <vt:lpstr>Слайд 9</vt:lpstr>
      <vt:lpstr> Здесь разогреваются пластиковые формочки </vt:lpstr>
      <vt:lpstr> Пластиковые формочки наполняются шоколадом </vt:lpstr>
      <vt:lpstr>Слайд 12</vt:lpstr>
      <vt:lpstr>Формы с шоколадом поступают на охлаждение</vt:lpstr>
      <vt:lpstr>  После того как форма отлита, формочки поступают на охлаждение. Охлажденные конфеты выбивают на листы </vt:lpstr>
      <vt:lpstr>  Эта машина вынимает конфеты из пластиковых форм  По конвейеру конфеты движутся к упаковочной машине   </vt:lpstr>
      <vt:lpstr>Слайд 16</vt:lpstr>
      <vt:lpstr>Слайд 17</vt:lpstr>
      <vt:lpstr>Слайд 18</vt:lpstr>
      <vt:lpstr>Готовые конфеты в обертках упаковывают в коробки и отправляют в фасовочный цех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Manager>ДолгаловаВ.Д.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ШОКОЛАДНАЯ СТРАНА</dc:title>
  <dc:creator>User</dc:creator>
  <cp:lastModifiedBy>User</cp:lastModifiedBy>
  <cp:revision>41</cp:revision>
  <dcterms:created xsi:type="dcterms:W3CDTF">2013-07-21T05:53:18Z</dcterms:created>
  <dcterms:modified xsi:type="dcterms:W3CDTF">2016-02-16T14:44:01Z</dcterms:modified>
</cp:coreProperties>
</file>