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1" r:id="rId4"/>
    <p:sldId id="257" r:id="rId5"/>
    <p:sldId id="260" r:id="rId6"/>
    <p:sldId id="262" r:id="rId7"/>
    <p:sldId id="259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5022-9E39-405F-970F-B5CB87A88A0E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3B31-F2B4-4930-B99F-386FC4E41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5022-9E39-405F-970F-B5CB87A88A0E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3B31-F2B4-4930-B99F-386FC4E41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5022-9E39-405F-970F-B5CB87A88A0E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3B31-F2B4-4930-B99F-386FC4E41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5022-9E39-405F-970F-B5CB87A88A0E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3B31-F2B4-4930-B99F-386FC4E41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5022-9E39-405F-970F-B5CB87A88A0E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3B31-F2B4-4930-B99F-386FC4E41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5022-9E39-405F-970F-B5CB87A88A0E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3B31-F2B4-4930-B99F-386FC4E41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5022-9E39-405F-970F-B5CB87A88A0E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3B31-F2B4-4930-B99F-386FC4E41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5022-9E39-405F-970F-B5CB87A88A0E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3B31-F2B4-4930-B99F-386FC4E41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5022-9E39-405F-970F-B5CB87A88A0E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3B31-F2B4-4930-B99F-386FC4E41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5022-9E39-405F-970F-B5CB87A88A0E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3B31-F2B4-4930-B99F-386FC4E41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5022-9E39-405F-970F-B5CB87A88A0E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3B31-F2B4-4930-B99F-386FC4E41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A5022-9E39-405F-970F-B5CB87A88A0E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D3B31-F2B4-4930-B99F-386FC4E41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darwin.museum.ru/expos/floor2/img/lemming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067945" cy="3161375"/>
          </a:xfrm>
          <a:prstGeom prst="rect">
            <a:avLst/>
          </a:prstGeom>
          <a:noFill/>
        </p:spPr>
      </p:pic>
      <p:pic>
        <p:nvPicPr>
          <p:cNvPr id="21510" name="Picture 6" descr="http://cs319916.vk.me/v319916540/806f/cCNSK3RKi9U.jpg"/>
          <p:cNvPicPr>
            <a:picLocks noChangeAspect="1" noChangeArrowheads="1"/>
          </p:cNvPicPr>
          <p:nvPr/>
        </p:nvPicPr>
        <p:blipFill>
          <a:blip r:embed="rId3" cstate="print"/>
          <a:srcRect t="3572"/>
          <a:stretch>
            <a:fillRect/>
          </a:stretch>
        </p:blipFill>
        <p:spPr bwMode="auto">
          <a:xfrm>
            <a:off x="1" y="3068961"/>
            <a:ext cx="4078964" cy="3789041"/>
          </a:xfrm>
          <a:prstGeom prst="rect">
            <a:avLst/>
          </a:prstGeom>
          <a:noFill/>
        </p:spPr>
      </p:pic>
      <p:pic>
        <p:nvPicPr>
          <p:cNvPr id="21514" name="Picture 10" descr="http://img-fotki.yandex.ru/get/9511/137106206.42d/0_e4ca8_3c6ec3e2_orig.jpg"/>
          <p:cNvPicPr>
            <a:picLocks noChangeAspect="1" noChangeArrowheads="1"/>
          </p:cNvPicPr>
          <p:nvPr/>
        </p:nvPicPr>
        <p:blipFill>
          <a:blip r:embed="rId4" cstate="print"/>
          <a:srcRect l="9706" t="4939" b="16639"/>
          <a:stretch>
            <a:fillRect/>
          </a:stretch>
        </p:blipFill>
        <p:spPr bwMode="auto">
          <a:xfrm>
            <a:off x="3906733" y="3068961"/>
            <a:ext cx="5237267" cy="37890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11960" y="404664"/>
            <a:ext cx="475252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 Black" pitchFamily="34" charset="0"/>
              </a:rPr>
              <a:t>Лемминги</a:t>
            </a:r>
          </a:p>
          <a:p>
            <a:pPr algn="ctr"/>
            <a:endParaRPr lang="ru-RU" sz="3200" b="1" dirty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Елена Марченко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Окружающий мир</a:t>
            </a:r>
            <a:r>
              <a:rPr lang="ru-RU" sz="1600" b="1" smtClean="0">
                <a:solidFill>
                  <a:srgbClr val="002060"/>
                </a:solidFill>
                <a:latin typeface="Arial Black" pitchFamily="34" charset="0"/>
              </a:rPr>
              <a:t>, 4 </a:t>
            </a:r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класс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МБОУ СОШ №3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Г. Красный Сулин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Ростовская обл.</a:t>
            </a:r>
            <a:endParaRPr lang="ru-RU" sz="1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orld-of-animals.ru/wp-content/uploads/2015/04/Lemming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90336" cy="3717032"/>
          </a:xfrm>
          <a:prstGeom prst="rect">
            <a:avLst/>
          </a:prstGeom>
          <a:noFill/>
        </p:spPr>
      </p:pic>
      <p:pic>
        <p:nvPicPr>
          <p:cNvPr id="11268" name="Picture 4" descr="http://animalworld.com.ua/images/2009/October_09/Animal/Lemmus/Lemmus_lemmus_1.jpg"/>
          <p:cNvPicPr>
            <a:picLocks noChangeAspect="1" noChangeArrowheads="1"/>
          </p:cNvPicPr>
          <p:nvPr/>
        </p:nvPicPr>
        <p:blipFill>
          <a:blip r:embed="rId3" cstate="print"/>
          <a:srcRect t="10381" b="12725"/>
          <a:stretch>
            <a:fillRect/>
          </a:stretch>
        </p:blipFill>
        <p:spPr bwMode="auto">
          <a:xfrm>
            <a:off x="0" y="3550921"/>
            <a:ext cx="5580112" cy="330707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52120" y="332657"/>
            <a:ext cx="3491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latin typeface="Arial Black" pitchFamily="34" charset="0"/>
              </a:rPr>
              <a:t>Ле́мминги</a:t>
            </a:r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 относятся к отряду грызунов подсемейства </a:t>
            </a:r>
            <a:r>
              <a:rPr lang="ru-RU" sz="2400" b="1" dirty="0" err="1">
                <a:solidFill>
                  <a:srgbClr val="002060"/>
                </a:solidFill>
                <a:latin typeface="Arial Black" pitchFamily="34" charset="0"/>
              </a:rPr>
              <a:t>полёвковых</a:t>
            </a:r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 семейства хомяков.  </a:t>
            </a:r>
            <a:endParaRPr lang="ru-RU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Длина </a:t>
            </a:r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тела </a:t>
            </a:r>
            <a:endParaRPr lang="ru-RU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10—15</a:t>
            </a:r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 см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длина хвоста — до 2 см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масса 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20—70 г. 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6096" y="332657"/>
            <a:ext cx="37079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Black" pitchFamily="34" charset="0"/>
              </a:rPr>
              <a:t>Питается осоками, злаками, мхами, кустарничками, зимой также лишайниками и ветками.</a:t>
            </a:r>
          </a:p>
        </p:txBody>
      </p:sp>
      <p:pic>
        <p:nvPicPr>
          <p:cNvPr id="18434" name="Picture 2" descr="http://np-mag.ru/static/pictures/2014/05/4lemming.full.jpg"/>
          <p:cNvPicPr>
            <a:picLocks noChangeAspect="1" noChangeArrowheads="1"/>
          </p:cNvPicPr>
          <p:nvPr/>
        </p:nvPicPr>
        <p:blipFill>
          <a:blip r:embed="rId2" cstate="print"/>
          <a:srcRect r="4880"/>
          <a:stretch>
            <a:fillRect/>
          </a:stretch>
        </p:blipFill>
        <p:spPr bwMode="auto">
          <a:xfrm>
            <a:off x="0" y="0"/>
            <a:ext cx="5508931" cy="3861048"/>
          </a:xfrm>
          <a:prstGeom prst="rect">
            <a:avLst/>
          </a:prstGeom>
          <a:noFill/>
        </p:spPr>
      </p:pic>
      <p:pic>
        <p:nvPicPr>
          <p:cNvPr id="18438" name="Picture 6" descr="http://www.animalsglobe.ru/wp-content/uploads/2012/02/lemming.jpg"/>
          <p:cNvPicPr>
            <a:picLocks noChangeAspect="1" noChangeArrowheads="1"/>
          </p:cNvPicPr>
          <p:nvPr/>
        </p:nvPicPr>
        <p:blipFill>
          <a:blip r:embed="rId3" cstate="print"/>
          <a:srcRect l="4909" r="13748"/>
          <a:stretch>
            <a:fillRect/>
          </a:stretch>
        </p:blipFill>
        <p:spPr bwMode="auto">
          <a:xfrm>
            <a:off x="5148064" y="3589577"/>
            <a:ext cx="3995936" cy="3268423"/>
          </a:xfrm>
          <a:prstGeom prst="rect">
            <a:avLst/>
          </a:prstGeom>
          <a:noFill/>
        </p:spPr>
      </p:pic>
      <p:pic>
        <p:nvPicPr>
          <p:cNvPr id="18436" name="Picture 4" descr="http://www.animalsglobe.ru/wp-content/uploads/2012/02/lemming-7.jpg"/>
          <p:cNvPicPr>
            <a:picLocks noChangeAspect="1" noChangeArrowheads="1"/>
          </p:cNvPicPr>
          <p:nvPr/>
        </p:nvPicPr>
        <p:blipFill>
          <a:blip r:embed="rId4" cstate="print"/>
          <a:srcRect b="11042"/>
          <a:stretch>
            <a:fillRect/>
          </a:stretch>
        </p:blipFill>
        <p:spPr bwMode="auto">
          <a:xfrm>
            <a:off x="0" y="3597939"/>
            <a:ext cx="5508104" cy="326006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60232" y="1124745"/>
            <a:ext cx="2483768" cy="4224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Лемминги  </a:t>
            </a: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</a:rPr>
              <a:t>живут в 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норах</a:t>
            </a: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</a:rPr>
              <a:t>, которые выкапывают в кочках и других укромных 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местах. Между </a:t>
            </a: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</a:rPr>
              <a:t>норами на десятки метров тянутся узкие 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дорожки. </a:t>
            </a:r>
            <a:b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" name="Picture 2" descr="Норвежский лемминг - Lemmus lemm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5" y="0"/>
            <a:ext cx="738553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8144" y="0"/>
            <a:ext cx="3275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Black" pitchFamily="34" charset="0"/>
              </a:rPr>
              <a:t>В</a:t>
            </a:r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Arial Black" pitchFamily="34" charset="0"/>
              </a:rPr>
              <a:t>год </a:t>
            </a:r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</a:rPr>
              <a:t> у леммингов  бывает до </a:t>
            </a:r>
            <a:r>
              <a:rPr lang="ru-RU" sz="3200" b="1" dirty="0">
                <a:solidFill>
                  <a:srgbClr val="002060"/>
                </a:solidFill>
                <a:latin typeface="Arial Black" pitchFamily="34" charset="0"/>
              </a:rPr>
              <a:t>5 выводков, </a:t>
            </a:r>
            <a:endParaRPr lang="ru-RU" sz="32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</a:rPr>
              <a:t>в </a:t>
            </a:r>
            <a:r>
              <a:rPr lang="ru-RU" sz="3200" b="1" dirty="0">
                <a:solidFill>
                  <a:srgbClr val="002060"/>
                </a:solidFill>
                <a:latin typeface="Arial Black" pitchFamily="34" charset="0"/>
              </a:rPr>
              <a:t>каждом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</a:rPr>
              <a:t>по </a:t>
            </a:r>
            <a:r>
              <a:rPr lang="ru-RU" sz="3200" b="1" dirty="0">
                <a:solidFill>
                  <a:srgbClr val="002060"/>
                </a:solidFill>
                <a:latin typeface="Arial Black" pitchFamily="34" charset="0"/>
              </a:rPr>
              <a:t>3-9 детенышей. </a:t>
            </a:r>
          </a:p>
        </p:txBody>
      </p:sp>
      <p:pic>
        <p:nvPicPr>
          <p:cNvPr id="19458" name="Picture 2" descr="http://animalbox.ru/wp-content/uploads/2012/10/det_lemminga.gif"/>
          <p:cNvPicPr>
            <a:picLocks noChangeAspect="1" noChangeArrowheads="1"/>
          </p:cNvPicPr>
          <p:nvPr/>
        </p:nvPicPr>
        <p:blipFill>
          <a:blip r:embed="rId2" cstate="print"/>
          <a:srcRect t="32027" r="24116"/>
          <a:stretch>
            <a:fillRect/>
          </a:stretch>
        </p:blipFill>
        <p:spPr bwMode="auto">
          <a:xfrm>
            <a:off x="0" y="0"/>
            <a:ext cx="5076056" cy="3094828"/>
          </a:xfrm>
          <a:prstGeom prst="rect">
            <a:avLst/>
          </a:prstGeom>
          <a:noFill/>
        </p:spPr>
      </p:pic>
      <p:pic>
        <p:nvPicPr>
          <p:cNvPr id="19460" name="Picture 4" descr="http://mlekopit.com/assets/images/2-278.jpg"/>
          <p:cNvPicPr>
            <a:picLocks noChangeAspect="1" noChangeArrowheads="1"/>
          </p:cNvPicPr>
          <p:nvPr/>
        </p:nvPicPr>
        <p:blipFill>
          <a:blip r:embed="rId3" cstate="print"/>
          <a:srcRect t="23776" b="12588"/>
          <a:stretch>
            <a:fillRect/>
          </a:stretch>
        </p:blipFill>
        <p:spPr bwMode="auto">
          <a:xfrm>
            <a:off x="0" y="2918706"/>
            <a:ext cx="5076056" cy="393929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4128" y="3933057"/>
            <a:ext cx="30735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Black" pitchFamily="34" charset="0"/>
              </a:rPr>
              <a:t>Лемминги активны круглые сутки.</a:t>
            </a:r>
          </a:p>
        </p:txBody>
      </p:sp>
      <p:pic>
        <p:nvPicPr>
          <p:cNvPr id="17410" name="Picture 2" descr="http://mirchudes.net/uploads/posts/2015-01/1421324713_lesnoy-lemmin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187032" cy="2996952"/>
          </a:xfrm>
          <a:prstGeom prst="rect">
            <a:avLst/>
          </a:prstGeom>
          <a:noFill/>
        </p:spPr>
      </p:pic>
      <p:pic>
        <p:nvPicPr>
          <p:cNvPr id="17412" name="Picture 4" descr="http://animals-wild.ru/uploads/1389795670_dicrostonyx20groenlandicus2028traill201823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57546" y="0"/>
            <a:ext cx="4486455" cy="2996952"/>
          </a:xfrm>
          <a:prstGeom prst="rect">
            <a:avLst/>
          </a:prstGeom>
          <a:noFill/>
        </p:spPr>
      </p:pic>
      <p:pic>
        <p:nvPicPr>
          <p:cNvPr id="17414" name="Picture 6" descr="http://2.bp.blogspot.com/-CwvIaX7xShY/U9ihHtWyXGI/AAAAAAAAuLg/IEXvvB1YrEQ/s1600/%D0%BB%D0%B5%D0%BC%D0%BC%D0%B8%D0%BD%D0%B3+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952288"/>
            <a:ext cx="5436096" cy="390571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animalsglobe.ru/wp-content/uploads/2012/02/lemming-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499992" cy="3501008"/>
          </a:xfrm>
          <a:prstGeom prst="rect">
            <a:avLst/>
          </a:prstGeom>
          <a:noFill/>
        </p:spPr>
      </p:pic>
      <p:pic>
        <p:nvPicPr>
          <p:cNvPr id="16388" name="Picture 4" descr="http://www.animalsglobe.ru/wp-content/uploads/2012/03/lemming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01009"/>
            <a:ext cx="5452488" cy="33569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4008" y="188641"/>
            <a:ext cx="4211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Black" pitchFamily="34" charset="0"/>
              </a:rPr>
              <a:t>Лемминги — основной корм большинства пушных зверей </a:t>
            </a: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тундры: песцов, лис, волков и полярных сов.</a:t>
            </a:r>
            <a:endParaRPr lang="ru-RU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6390" name="Picture 6" descr="http://falcation.org/forum/img/5/1415552271_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984" y="3477537"/>
            <a:ext cx="4716016" cy="338046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www.sverigesnationalparker.se/globalassets/pieljekaise/karusell-1920x1000/pieljekaise-lemmel-dubbe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7981" y="0"/>
            <a:ext cx="5716019" cy="3501008"/>
          </a:xfrm>
          <a:prstGeom prst="rect">
            <a:avLst/>
          </a:prstGeom>
          <a:noFill/>
        </p:spPr>
      </p:pic>
      <p:pic>
        <p:nvPicPr>
          <p:cNvPr id="15362" name="Picture 2" descr="http://cdn.c.photoshelter.com/img-get2/I0000kVF.Mbc7mPg/fit=1000x750/168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292080" cy="3501008"/>
          </a:xfrm>
          <a:prstGeom prst="rect">
            <a:avLst/>
          </a:prstGeom>
          <a:noFill/>
        </p:spPr>
      </p:pic>
      <p:pic>
        <p:nvPicPr>
          <p:cNvPr id="15366" name="Picture 6" descr="http://cdn.c.photoshelter.com/img-get2/I0000UMJcu_oUAcY/fit=1000x750/168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49629" y="3356992"/>
            <a:ext cx="5194372" cy="3501008"/>
          </a:xfrm>
          <a:prstGeom prst="rect">
            <a:avLst/>
          </a:prstGeom>
          <a:noFill/>
        </p:spPr>
      </p:pic>
      <p:pic>
        <p:nvPicPr>
          <p:cNvPr id="15370" name="Picture 10" descr="http://cdn.c.photoshelter.com/img-get2/I0000PC7SAoIv3PY/fit=1000x750/1682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349350"/>
            <a:ext cx="5292080" cy="35086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105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12</cp:revision>
  <dcterms:created xsi:type="dcterms:W3CDTF">2015-12-06T08:54:14Z</dcterms:created>
  <dcterms:modified xsi:type="dcterms:W3CDTF">2016-02-16T17:24:29Z</dcterms:modified>
</cp:coreProperties>
</file>