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76470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№3 МАДОУ «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Верхнекетский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72514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Перебейнос Н.Л.,                      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949280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6832"/>
            <a:ext cx="83529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игровой технологии в опытно-экспериментальной деятельности с детьми старшего дошкольного возраста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0523"/>
            <a:ext cx="799288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использования: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освоение ребенком способов познания мира.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Расширение познавательных способностей 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креативных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 потребности к активной умственной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и активизация словаря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Расширение представлений о предметах через признаки и их проявления.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0OLYMP\P1010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1" t="19840" r="1705" b="15974"/>
          <a:stretch/>
        </p:blipFill>
        <p:spPr bwMode="auto">
          <a:xfrm>
            <a:off x="1979712" y="692696"/>
            <a:ext cx="4896544" cy="246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CIM\100OLYMP\P1010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" t="21762" r="2070" b="12952"/>
          <a:stretch>
            <a:fillRect/>
          </a:stretch>
        </p:blipFill>
        <p:spPr bwMode="auto">
          <a:xfrm>
            <a:off x="2195736" y="3717032"/>
            <a:ext cx="469252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PC30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88632" cy="426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Материал                 Свойства                         Материал                       Свойства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3968" y="404664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660232" y="4046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23728" y="4046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7504" y="4046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64488" y="4046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 descr="I:\DCIM\100OLYMP\P1010459.JPG"/>
          <p:cNvPicPr>
            <a:picLocks noChangeAspect="1" noChangeArrowheads="1"/>
          </p:cNvPicPr>
          <p:nvPr/>
        </p:nvPicPr>
        <p:blipFill>
          <a:blip r:embed="rId2" cstate="print"/>
          <a:srcRect l="4719" t="25063" r="9641" b="29000"/>
          <a:stretch>
            <a:fillRect/>
          </a:stretch>
        </p:blipFill>
        <p:spPr bwMode="auto">
          <a:xfrm>
            <a:off x="2123728" y="4725144"/>
            <a:ext cx="4295791" cy="172819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O:\IMG_20160128_0001.jpg"/>
          <p:cNvPicPr>
            <a:picLocks noChangeAspect="1" noChangeArrowheads="1"/>
          </p:cNvPicPr>
          <p:nvPr/>
        </p:nvPicPr>
        <p:blipFill>
          <a:blip r:embed="rId3" cstate="print"/>
          <a:srcRect l="5843" t="2165" r="5054" b="52539"/>
          <a:stretch>
            <a:fillRect/>
          </a:stretch>
        </p:blipFill>
        <p:spPr bwMode="auto">
          <a:xfrm>
            <a:off x="4283968" y="980728"/>
            <a:ext cx="4716016" cy="3384376"/>
          </a:xfrm>
          <a:prstGeom prst="rect">
            <a:avLst/>
          </a:prstGeom>
          <a:noFill/>
        </p:spPr>
      </p:pic>
      <p:pic>
        <p:nvPicPr>
          <p:cNvPr id="25602" name="Picture 2" descr="O:\IMG_20160128_0001.jpg"/>
          <p:cNvPicPr>
            <a:picLocks noChangeAspect="1" noChangeArrowheads="1"/>
          </p:cNvPicPr>
          <p:nvPr/>
        </p:nvPicPr>
        <p:blipFill>
          <a:blip r:embed="rId4" cstate="print"/>
          <a:srcRect l="7974" t="47461" r="5054" b="1494"/>
          <a:stretch>
            <a:fillRect/>
          </a:stretch>
        </p:blipFill>
        <p:spPr bwMode="auto">
          <a:xfrm>
            <a:off x="107504" y="980728"/>
            <a:ext cx="413995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9695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Успехов в работе!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81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2016-01-27T14:56:44Z</dcterms:created>
  <dcterms:modified xsi:type="dcterms:W3CDTF">2016-02-07T14:52:37Z</dcterms:modified>
</cp:coreProperties>
</file>