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84" autoAdjust="0"/>
  </p:normalViewPr>
  <p:slideViewPr>
    <p:cSldViewPr>
      <p:cViewPr varScale="1">
        <p:scale>
          <a:sx n="100" d="100"/>
          <a:sy n="100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12CEA0F-84F1-4509-B095-92554B5BAA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6579524-A861-4BC9-8D94-D35CC66C5C9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EA0F-84F1-4509-B095-92554B5BAA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524-A861-4BC9-8D94-D35CC66C5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EA0F-84F1-4509-B095-92554B5BAA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524-A861-4BC9-8D94-D35CC66C5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EA0F-84F1-4509-B095-92554B5BAA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524-A861-4BC9-8D94-D35CC66C5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EA0F-84F1-4509-B095-92554B5BAA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524-A861-4BC9-8D94-D35CC66C5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EA0F-84F1-4509-B095-92554B5BAA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524-A861-4BC9-8D94-D35CC66C5C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EA0F-84F1-4509-B095-92554B5BAA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524-A861-4BC9-8D94-D35CC66C5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EA0F-84F1-4509-B095-92554B5BAA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524-A861-4BC9-8D94-D35CC66C5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EA0F-84F1-4509-B095-92554B5BAA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524-A861-4BC9-8D94-D35CC66C5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EA0F-84F1-4509-B095-92554B5BAA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524-A861-4BC9-8D94-D35CC66C5C9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EA0F-84F1-4509-B095-92554B5BAA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9524-A861-4BC9-8D94-D35CC66C5C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2CEA0F-84F1-4509-B095-92554B5BAA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6579524-A861-4BC9-8D94-D35CC66C5C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838008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Презентация к уроку чтения 4 класс ( 1 вид).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</a:t>
            </a:r>
            <a:r>
              <a:rPr lang="en-US" b="1" dirty="0" smtClean="0"/>
              <a:t>        </a:t>
            </a:r>
            <a:r>
              <a:rPr lang="ru-RU" b="1" dirty="0" smtClean="0"/>
              <a:t>Тема : Стихотворение Э. Огнецвет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</a:t>
            </a:r>
            <a:r>
              <a:rPr lang="en-US" b="1" dirty="0" smtClean="0"/>
              <a:t>           </a:t>
            </a:r>
            <a:r>
              <a:rPr lang="ru-RU" b="1" dirty="0" smtClean="0"/>
              <a:t> « Кто  начинает день?»</a:t>
            </a:r>
          </a:p>
          <a:p>
            <a:endParaRPr lang="en-US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sz="1000" b="1" dirty="0" smtClean="0"/>
              <a:t>                        </a:t>
            </a:r>
            <a:r>
              <a:rPr lang="en-US" sz="1000" b="1" smtClean="0"/>
              <a:t>                                                                                                     </a:t>
            </a:r>
            <a:r>
              <a:rPr lang="ru-RU" sz="1000" b="1" smtClean="0"/>
              <a:t> </a:t>
            </a:r>
            <a:r>
              <a:rPr lang="ru-RU" sz="1000" b="1" dirty="0" smtClean="0"/>
              <a:t>Подготовила: учитель начальных  классов,  дефектолог </a:t>
            </a:r>
          </a:p>
          <a:p>
            <a:pPr marL="0" indent="0">
              <a:buNone/>
            </a:pPr>
            <a:r>
              <a:rPr lang="ru-RU" sz="1000" b="1" dirty="0" smtClean="0"/>
              <a:t>                                     </a:t>
            </a:r>
            <a:r>
              <a:rPr lang="en-US" sz="1000" b="1" dirty="0" smtClean="0"/>
              <a:t>                                                                                                       </a:t>
            </a:r>
            <a:r>
              <a:rPr lang="ru-RU" sz="1000" b="1" dirty="0" smtClean="0"/>
              <a:t> первой квалификационной категории </a:t>
            </a:r>
          </a:p>
          <a:p>
            <a:pPr marL="0" indent="0">
              <a:buNone/>
            </a:pPr>
            <a:r>
              <a:rPr lang="ru-RU" sz="1000" b="1" dirty="0" smtClean="0"/>
              <a:t>                                     </a:t>
            </a:r>
            <a:r>
              <a:rPr lang="en-US" sz="1000" b="1" dirty="0" smtClean="0"/>
              <a:t>                                                                                                      </a:t>
            </a:r>
            <a:r>
              <a:rPr lang="ru-RU" sz="1000" b="1" dirty="0" smtClean="0"/>
              <a:t>  Савина Ольга Ивановна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3520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Спроси у солнца и земли,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980053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980053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3124602" cy="29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45391"/>
            <a:ext cx="3105062" cy="207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0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Спроси у быстрых рек: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74" y="2420888"/>
            <a:ext cx="2766370" cy="325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8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- Кто начинает новый день?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85351" cy="15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4248472" cy="288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       -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Рабочий человек!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007213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621760" cy="396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5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27664"/>
            <a:ext cx="7240650" cy="182527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Шофёр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не любит долго спать,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Чуть свет встаёт шофёр.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052564" cy="30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G:\Старый комп\Ольга\ОЛЬГА\к уроку информатики\АНИМАЦИИ с курсов РГУ\69050751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3584731" cy="29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201" y="1151229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7312658" cy="182527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К своей машине он спешит,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Чтоб завести мотор.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3600400" cy="212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63" y="1700133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9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7312658" cy="153724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Везде дела шофёра ждут –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Во все концы земли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2736304" cy="274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826983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5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27664"/>
            <a:ext cx="6880610" cy="139322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Возить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готов он кирпичи,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Чтоб города росли.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526309" cy="373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701074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727559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4187" y="1268760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8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024744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Едва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забрезжила заря –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Поднялся хлебопёк,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6146" name="Picture 2" descr="G:\Старый комп\Ольга\ОЛЬГА\к уроку информатики\АНИМАЦИИ с курсов РГУ\5164971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853" y="1615346"/>
            <a:ext cx="1203513" cy="12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040" y="2636912"/>
            <a:ext cx="2452092" cy="29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541512"/>
            <a:ext cx="1922706" cy="144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821978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147" y="821978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830356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99296" cy="18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0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27664"/>
            <a:ext cx="7240650" cy="182527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Чтоб ты румяным калачом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Полакомиться мог.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8501" y="2852936"/>
            <a:ext cx="3923400" cy="237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133122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678329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1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27664"/>
            <a:ext cx="6736594" cy="1969288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Arial"/>
                <a:ea typeface="Times New Roman"/>
              </a:rPr>
              <a:t>Маляр порадовать спешит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r>
              <a:rPr lang="ru-RU" sz="3600" dirty="0">
                <a:solidFill>
                  <a:srgbClr val="000000"/>
                </a:solidFill>
                <a:latin typeface="Arial"/>
                <a:ea typeface="Times New Roman"/>
              </a:rPr>
              <a:t>Природу и людей,-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493" y="2636912"/>
            <a:ext cx="3409131" cy="255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906358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906358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485" y="1412776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413" y="1412776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4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27664"/>
            <a:ext cx="7240650" cy="153724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Нам пестроту весны дарит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Весёлый чародей.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9708" y="2132856"/>
            <a:ext cx="6710570" cy="419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908720"/>
            <a:ext cx="1377998" cy="138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3707904" y="908720"/>
            <a:ext cx="72008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766" y="821302"/>
            <a:ext cx="86090" cy="1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839410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857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3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</TotalTime>
  <Words>90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Презентация к уроку чтения 4 класс ( 1 вид).  </vt:lpstr>
      <vt:lpstr>    Шофёр не любит долго спать, Чуть свет встаёт шофёр. </vt:lpstr>
      <vt:lpstr>К своей машине он спешит, Чтоб завести мотор. </vt:lpstr>
      <vt:lpstr>Везде дела шофёра ждут – Во все концы земли </vt:lpstr>
      <vt:lpstr> Возить готов он кирпичи, Чтоб города росли. </vt:lpstr>
      <vt:lpstr>  Едва забрезжила заря – Поднялся хлебопёк, </vt:lpstr>
      <vt:lpstr>Чтоб ты румяным калачом Полакомиться мог. </vt:lpstr>
      <vt:lpstr>Маляр порадовать спешит Природу и людей,-  </vt:lpstr>
      <vt:lpstr>Нам пестроту весны дарит Весёлый чародей. </vt:lpstr>
      <vt:lpstr>Спроси у солнца и земли, </vt:lpstr>
      <vt:lpstr>Спроси у быстрых рек: </vt:lpstr>
      <vt:lpstr>- Кто начинает новый день?</vt:lpstr>
      <vt:lpstr>        - Рабочий человек!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чтения 4 класс ( 1 вид).  </dc:title>
  <dc:creator>Я</dc:creator>
  <cp:lastModifiedBy>Я</cp:lastModifiedBy>
  <cp:revision>27</cp:revision>
  <dcterms:created xsi:type="dcterms:W3CDTF">2015-11-16T08:42:47Z</dcterms:created>
  <dcterms:modified xsi:type="dcterms:W3CDTF">2016-01-25T18:47:57Z</dcterms:modified>
</cp:coreProperties>
</file>