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23"/>
  </p:notesMasterIdLst>
  <p:sldIdLst>
    <p:sldId id="357" r:id="rId2"/>
    <p:sldId id="358" r:id="rId3"/>
    <p:sldId id="311" r:id="rId4"/>
    <p:sldId id="359" r:id="rId5"/>
    <p:sldId id="324" r:id="rId6"/>
    <p:sldId id="331" r:id="rId7"/>
    <p:sldId id="35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60" r:id="rId17"/>
    <p:sldId id="361" r:id="rId18"/>
    <p:sldId id="362" r:id="rId19"/>
    <p:sldId id="365" r:id="rId20"/>
    <p:sldId id="366" r:id="rId21"/>
    <p:sldId id="295" r:id="rId22"/>
  </p:sldIdLst>
  <p:sldSz cx="9144000" cy="6858000" type="screen4x3"/>
  <p:notesSz cx="6888163" cy="100218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CBD"/>
    <a:srgbClr val="008000"/>
    <a:srgbClr val="B85808"/>
    <a:srgbClr val="D16309"/>
    <a:srgbClr val="0033CC"/>
    <a:srgbClr val="00CC00"/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1" autoAdjust="0"/>
    <p:restoredTop sz="94660"/>
  </p:normalViewPr>
  <p:slideViewPr>
    <p:cSldViewPr>
      <p:cViewPr>
        <p:scale>
          <a:sx n="66" d="100"/>
          <a:sy n="66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18616-D1AC-4ED0-927E-8246E45FF80E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</dgm:pt>
    <dgm:pt modelId="{56C5A238-5F5B-4CF9-A2F3-82B0D8CFEA89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cap="none" spc="0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8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Verdana" pitchFamily="34" charset="0"/>
            </a:rPr>
            <a:t>Здоровьесберегающие технологии, используемые 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cap="none" spc="0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8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Verdana" pitchFamily="34" charset="0"/>
            </a:rPr>
            <a:t>«Уроках здоровья»</a:t>
          </a:r>
        </a:p>
      </dgm:t>
    </dgm:pt>
    <dgm:pt modelId="{6E69888F-5232-47FF-BBC1-26228EB42704}" type="parTrans" cxnId="{1C495C81-CD96-4176-A515-76AAC278ADCF}">
      <dgm:prSet/>
      <dgm:spPr/>
      <dgm:t>
        <a:bodyPr/>
        <a:lstStyle/>
        <a:p>
          <a:endParaRPr lang="ru-RU"/>
        </a:p>
      </dgm:t>
    </dgm:pt>
    <dgm:pt modelId="{C01298C4-1F8D-4DED-A448-E0D862B2D52D}" type="sibTrans" cxnId="{1C495C81-CD96-4176-A515-76AAC278ADCF}">
      <dgm:prSet/>
      <dgm:spPr/>
      <dgm:t>
        <a:bodyPr/>
        <a:lstStyle/>
        <a:p>
          <a:endParaRPr lang="ru-RU"/>
        </a:p>
      </dgm:t>
    </dgm:pt>
    <dgm:pt modelId="{9593CB8B-59BE-4E93-AAE8-559EEA46919B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rgbClr val="030CBD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spc="0" normalizeH="0" baseline="0" dirty="0" smtClean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</a:rPr>
            <a:t>Коррекционные</a:t>
          </a:r>
          <a:endParaRPr kumimoji="0" lang="ru-RU" sz="1800" b="1" i="0" u="none" strike="noStrike" cap="none" normalizeH="0" baseline="0" dirty="0" smtClean="0">
            <a:ln>
              <a:noFill/>
            </a:ln>
            <a:solidFill>
              <a:srgbClr val="008000"/>
            </a:solidFill>
            <a:effectLst/>
            <a:latin typeface="Verdana" pitchFamily="34" charset="0"/>
          </a:endParaRPr>
        </a:p>
      </dgm:t>
    </dgm:pt>
    <dgm:pt modelId="{F60D9EBC-1FD4-4D1C-AB6B-F0DAC4C1AC19}" type="parTrans" cxnId="{B959EDD3-EC43-4ACE-B4C5-8BD55661A652}">
      <dgm:prSet/>
      <dgm:spPr/>
      <dgm:t>
        <a:bodyPr/>
        <a:lstStyle/>
        <a:p>
          <a:endParaRPr lang="ru-RU"/>
        </a:p>
      </dgm:t>
    </dgm:pt>
    <dgm:pt modelId="{71993577-39B6-40C5-AA9E-ECC1118E4034}" type="sibTrans" cxnId="{B959EDD3-EC43-4ACE-B4C5-8BD55661A652}">
      <dgm:prSet/>
      <dgm:spPr/>
      <dgm:t>
        <a:bodyPr/>
        <a:lstStyle/>
        <a:p>
          <a:endParaRPr lang="ru-RU"/>
        </a:p>
      </dgm:t>
    </dgm:pt>
    <dgm:pt modelId="{09D9F58E-957B-482A-AE6D-2CECBBF114C8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 w="28575">
          <a:solidFill>
            <a:srgbClr val="0066FF"/>
          </a:solidFill>
        </a:ln>
      </dgm:spPr>
      <dgm:t>
        <a:bodyPr anchor="t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1" i="0" u="none" strike="noStrike" cap="none" normalizeH="0" baseline="0" dirty="0" smtClean="0">
            <a:ln>
              <a:noFill/>
            </a:ln>
            <a:solidFill>
              <a:srgbClr val="030CBD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Verdana" pitchFamily="34" charset="0"/>
            </a:rPr>
            <a:t>Артикуляционная,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Verdana" pitchFamily="34" charset="0"/>
            </a:rPr>
            <a:t> дыхательная гимнастика,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Verdana" pitchFamily="34" charset="0"/>
            </a:rPr>
            <a:t>фонетическая ритмика,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Verdana" pitchFamily="34" charset="0"/>
            </a:rPr>
            <a:t>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rgbClr val="008000"/>
              </a:solidFill>
              <a:effectLst/>
              <a:latin typeface="Verdana" pitchFamily="34" charset="0"/>
            </a:rPr>
            <a:t>биоэнергопластика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Verdana" pitchFamily="34" charset="0"/>
            </a:rPr>
            <a:t>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rgbClr val="008000"/>
              </a:solidFill>
              <a:effectLst/>
              <a:latin typeface="Verdana" pitchFamily="34" charset="0"/>
            </a:rPr>
            <a:t>кинезиологические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Verdana" pitchFamily="34" charset="0"/>
            </a:rPr>
            <a:t> упражнения</a:t>
          </a:r>
        </a:p>
      </dgm:t>
    </dgm:pt>
    <dgm:pt modelId="{D7FC8727-DC55-44C1-9482-E89BDF28F8B1}" type="parTrans" cxnId="{A03CAF5B-B209-4B8D-812C-6B257E74B7E6}">
      <dgm:prSet/>
      <dgm:spPr/>
      <dgm:t>
        <a:bodyPr/>
        <a:lstStyle/>
        <a:p>
          <a:endParaRPr lang="ru-RU"/>
        </a:p>
      </dgm:t>
    </dgm:pt>
    <dgm:pt modelId="{B25DE130-D179-4336-B3EE-83230F437315}" type="sibTrans" cxnId="{A03CAF5B-B209-4B8D-812C-6B257E74B7E6}">
      <dgm:prSet/>
      <dgm:spPr/>
      <dgm:t>
        <a:bodyPr/>
        <a:lstStyle/>
        <a:p>
          <a:endParaRPr lang="ru-RU"/>
        </a:p>
      </dgm:t>
    </dgm:pt>
    <dgm:pt modelId="{1ACFFED4-7B1F-4833-9CEE-1A98D031F4B9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rgbClr val="030CBD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spc="0" normalizeH="0" baseline="0" dirty="0" smtClean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</a:rPr>
            <a:t>Обучение здоровому образу жизни </a:t>
          </a:r>
        </a:p>
      </dgm:t>
    </dgm:pt>
    <dgm:pt modelId="{575055B6-8C8D-40CA-8791-FBE5A5664715}" type="parTrans" cxnId="{19019B31-CA42-4CD6-9463-500A0E17AF5A}">
      <dgm:prSet/>
      <dgm:spPr/>
      <dgm:t>
        <a:bodyPr/>
        <a:lstStyle/>
        <a:p>
          <a:endParaRPr lang="ru-RU"/>
        </a:p>
      </dgm:t>
    </dgm:pt>
    <dgm:pt modelId="{162F4868-E28F-418E-A4DD-D1ADC6D64BA5}" type="sibTrans" cxnId="{19019B31-CA42-4CD6-9463-500A0E17AF5A}">
      <dgm:prSet/>
      <dgm:spPr/>
      <dgm:t>
        <a:bodyPr/>
        <a:lstStyle/>
        <a:p>
          <a:endParaRPr lang="ru-RU"/>
        </a:p>
      </dgm:t>
    </dgm:pt>
    <dgm:pt modelId="{3DA9584D-1346-41DA-B664-1B5ABC62740B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 w="28575">
          <a:solidFill>
            <a:srgbClr val="0066FF"/>
          </a:solidFill>
        </a:ln>
      </dgm:spPr>
      <dgm:t>
        <a:bodyPr anchor="t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1" i="0" u="none" strike="noStrike" cap="none" normalizeH="0" baseline="0" dirty="0" smtClean="0">
            <a:ln>
              <a:noFill/>
            </a:ln>
            <a:solidFill>
              <a:srgbClr val="030CBD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Психогимнастика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игротреннинги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игротерапия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коммуникативные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игры,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музыкотерапия,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психогимнастические</a:t>
          </a:r>
          <a:endParaRPr kumimoji="0" lang="ru-RU" sz="1600" b="1" i="0" u="none" strike="noStrike" cap="none" normalizeH="0" baseline="0" dirty="0" smtClean="0">
            <a:ln>
              <a:noFill/>
            </a:ln>
            <a:solidFill>
              <a:srgbClr val="B85808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этюды, 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самомассаж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релаксация,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точечный массаж</a:t>
          </a:r>
        </a:p>
      </dgm:t>
    </dgm:pt>
    <dgm:pt modelId="{6F7A3453-6A68-49B7-B453-0D93D258848D}" type="parTrans" cxnId="{D9587E83-4B4A-483C-A523-ABB540CFB31A}">
      <dgm:prSet/>
      <dgm:spPr/>
      <dgm:t>
        <a:bodyPr/>
        <a:lstStyle/>
        <a:p>
          <a:endParaRPr lang="ru-RU"/>
        </a:p>
      </dgm:t>
    </dgm:pt>
    <dgm:pt modelId="{C9F5036E-5833-4B68-BD92-AFF8A7E3A606}" type="sibTrans" cxnId="{D9587E83-4B4A-483C-A523-ABB540CFB31A}">
      <dgm:prSet/>
      <dgm:spPr/>
      <dgm:t>
        <a:bodyPr/>
        <a:lstStyle/>
        <a:p>
          <a:endParaRPr lang="ru-RU"/>
        </a:p>
      </dgm:t>
    </dgm:pt>
    <dgm:pt modelId="{5CD76534-F0DA-4048-83C2-7AAD0A29912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rgbClr val="030CBD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r>
            <a:rPr kumimoji="0" lang="ru-RU" sz="1600" b="1" i="0" u="none" strike="noStrike" cap="none" spc="0" normalizeH="0" baseline="0" dirty="0" smtClean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</a:rPr>
            <a:t>Сохранение и стимулирование здоровья</a:t>
          </a:r>
        </a:p>
      </dgm:t>
    </dgm:pt>
    <dgm:pt modelId="{2B0881BB-2B42-454D-A4BA-0A126943F3EC}" type="parTrans" cxnId="{37F53008-C7B9-47EA-8C72-D36AFC8278F7}">
      <dgm:prSet/>
      <dgm:spPr/>
      <dgm:t>
        <a:bodyPr/>
        <a:lstStyle/>
        <a:p>
          <a:endParaRPr lang="ru-RU"/>
        </a:p>
      </dgm:t>
    </dgm:pt>
    <dgm:pt modelId="{68D8514B-C6C3-45C7-A497-49851D6F7E39}" type="sibTrans" cxnId="{37F53008-C7B9-47EA-8C72-D36AFC8278F7}">
      <dgm:prSet/>
      <dgm:spPr/>
      <dgm:t>
        <a:bodyPr/>
        <a:lstStyle/>
        <a:p>
          <a:endParaRPr lang="ru-RU"/>
        </a:p>
      </dgm:t>
    </dgm:pt>
    <dgm:pt modelId="{C639A48D-011B-49A8-A1B7-903FD4FC2C16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rgbClr val="030CBD"/>
          </a:solidFill>
        </a:ln>
      </dgm:spPr>
      <dgm:t>
        <a:bodyPr anchor="t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1" i="0" u="none" strike="noStrike" cap="none" normalizeH="0" baseline="0" dirty="0" smtClean="0">
            <a:ln>
              <a:noFill/>
            </a:ln>
            <a:solidFill>
              <a:srgbClr val="030CBD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30CBD"/>
              </a:solidFill>
              <a:effectLst/>
              <a:latin typeface="Verdana" pitchFamily="34" charset="0"/>
            </a:rPr>
            <a:t>Ритмопластика,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rgbClr val="030CBD"/>
              </a:solidFill>
              <a:effectLst/>
              <a:latin typeface="Verdana" pitchFamily="34" charset="0"/>
            </a:rPr>
            <a:t>стретчинг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30CBD"/>
              </a:solidFill>
              <a:effectLst/>
              <a:latin typeface="Verdana" pitchFamily="34" charset="0"/>
            </a:rPr>
            <a:t>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30CBD"/>
              </a:solidFill>
              <a:effectLst/>
              <a:latin typeface="Verdana" pitchFamily="34" charset="0"/>
            </a:rPr>
            <a:t> корригирующая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30CBD"/>
              </a:solidFill>
              <a:effectLst/>
              <a:latin typeface="Verdana" pitchFamily="34" charset="0"/>
            </a:rPr>
            <a:t>гимнастика,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30CBD"/>
              </a:solidFill>
              <a:effectLst/>
              <a:latin typeface="Verdana" pitchFamily="34" charset="0"/>
            </a:rPr>
            <a:t>пальчиковая гимнастика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30CBD"/>
              </a:solidFill>
              <a:effectLst/>
              <a:latin typeface="Verdana" pitchFamily="34" charset="0"/>
            </a:rPr>
            <a:t>гимнастика для глаз,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30CBD"/>
              </a:solidFill>
              <a:effectLst/>
              <a:latin typeface="Verdana" pitchFamily="34" charset="0"/>
            </a:rPr>
            <a:t>элементы йоги,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30CBD"/>
              </a:solidFill>
              <a:effectLst/>
              <a:latin typeface="Verdana" pitchFamily="34" charset="0"/>
            </a:rPr>
            <a:t> подвижные игры,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30CBD"/>
              </a:solidFill>
              <a:effectLst/>
              <a:latin typeface="Verdana" pitchFamily="34" charset="0"/>
            </a:rPr>
            <a:t>динамические паузы</a:t>
          </a:r>
        </a:p>
      </dgm:t>
    </dgm:pt>
    <dgm:pt modelId="{1EED77EE-E310-4296-9490-58142904BCD0}" type="parTrans" cxnId="{1DBD19B8-7E44-42A7-A282-237DA2831ED4}">
      <dgm:prSet/>
      <dgm:spPr/>
      <dgm:t>
        <a:bodyPr/>
        <a:lstStyle/>
        <a:p>
          <a:endParaRPr lang="ru-RU"/>
        </a:p>
      </dgm:t>
    </dgm:pt>
    <dgm:pt modelId="{2E1B4C6C-4B0B-4965-A185-3EEA2C08AA59}" type="sibTrans" cxnId="{1DBD19B8-7E44-42A7-A282-237DA2831ED4}">
      <dgm:prSet/>
      <dgm:spPr/>
      <dgm:t>
        <a:bodyPr/>
        <a:lstStyle/>
        <a:p>
          <a:endParaRPr lang="ru-RU"/>
        </a:p>
      </dgm:t>
    </dgm:pt>
    <dgm:pt modelId="{C2285580-CE20-4B3C-96CF-D2D6C7E162C1}" type="pres">
      <dgm:prSet presAssocID="{AF018616-D1AC-4ED0-927E-8246E45FF8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59AB07-6AB2-4EAD-9358-CE6FD393F8EC}" type="pres">
      <dgm:prSet presAssocID="{56C5A238-5F5B-4CF9-A2F3-82B0D8CFEA89}" presName="hierRoot1" presStyleCnt="0">
        <dgm:presLayoutVars>
          <dgm:hierBranch/>
        </dgm:presLayoutVars>
      </dgm:prSet>
      <dgm:spPr/>
    </dgm:pt>
    <dgm:pt modelId="{DBE07E95-D34C-4F9B-ACF2-ED490F5D90A9}" type="pres">
      <dgm:prSet presAssocID="{56C5A238-5F5B-4CF9-A2F3-82B0D8CFEA89}" presName="rootComposite1" presStyleCnt="0"/>
      <dgm:spPr/>
    </dgm:pt>
    <dgm:pt modelId="{67BB925F-EF52-4E0E-B536-FB33EFC2B44A}" type="pres">
      <dgm:prSet presAssocID="{56C5A238-5F5B-4CF9-A2F3-82B0D8CFEA89}" presName="rootText1" presStyleLbl="node0" presStyleIdx="0" presStyleCnt="1" custScaleX="760607" custScaleY="342530" custLinFactNeighborX="2899" custLinFactNeighborY="9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9B3AC14-E72C-44DA-A4D1-6F636EDF0BDB}" type="pres">
      <dgm:prSet presAssocID="{56C5A238-5F5B-4CF9-A2F3-82B0D8CFEA8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4245B66-3A6E-4E94-8CA2-15D2A1958F70}" type="pres">
      <dgm:prSet presAssocID="{56C5A238-5F5B-4CF9-A2F3-82B0D8CFEA89}" presName="hierChild2" presStyleCnt="0"/>
      <dgm:spPr/>
    </dgm:pt>
    <dgm:pt modelId="{04146FF9-6621-4E2C-ACD2-DF56D3403DF4}" type="pres">
      <dgm:prSet presAssocID="{F60D9EBC-1FD4-4D1C-AB6B-F0DAC4C1AC19}" presName="Name35" presStyleLbl="parChTrans1D2" presStyleIdx="0" presStyleCnt="3"/>
      <dgm:spPr/>
      <dgm:t>
        <a:bodyPr/>
        <a:lstStyle/>
        <a:p>
          <a:endParaRPr lang="ru-RU"/>
        </a:p>
      </dgm:t>
    </dgm:pt>
    <dgm:pt modelId="{6CDB84AA-0F2B-4CE0-A457-DC69DA58C613}" type="pres">
      <dgm:prSet presAssocID="{9593CB8B-59BE-4E93-AAE8-559EEA46919B}" presName="hierRoot2" presStyleCnt="0">
        <dgm:presLayoutVars>
          <dgm:hierBranch/>
        </dgm:presLayoutVars>
      </dgm:prSet>
      <dgm:spPr/>
    </dgm:pt>
    <dgm:pt modelId="{CCBBEA0F-DD12-4872-A100-703B31984991}" type="pres">
      <dgm:prSet presAssocID="{9593CB8B-59BE-4E93-AAE8-559EEA46919B}" presName="rootComposite" presStyleCnt="0"/>
      <dgm:spPr/>
    </dgm:pt>
    <dgm:pt modelId="{92D27DFC-7BA7-4723-8FBF-4858D4C2F9D8}" type="pres">
      <dgm:prSet presAssocID="{9593CB8B-59BE-4E93-AAE8-559EEA46919B}" presName="rootText" presStyleLbl="node2" presStyleIdx="0" presStyleCnt="3" custScaleX="262545" custScaleY="192841" custLinFactNeighborX="-4596" custLinFactNeighborY="-844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0CB272-05BE-4250-8DBC-8EF61C462EE1}" type="pres">
      <dgm:prSet presAssocID="{9593CB8B-59BE-4E93-AAE8-559EEA46919B}" presName="rootConnector" presStyleLbl="node2" presStyleIdx="0" presStyleCnt="3"/>
      <dgm:spPr/>
      <dgm:t>
        <a:bodyPr/>
        <a:lstStyle/>
        <a:p>
          <a:endParaRPr lang="ru-RU"/>
        </a:p>
      </dgm:t>
    </dgm:pt>
    <dgm:pt modelId="{3FA8A4AA-BEDC-4C72-9A39-CEB7796684CA}" type="pres">
      <dgm:prSet presAssocID="{9593CB8B-59BE-4E93-AAE8-559EEA46919B}" presName="hierChild4" presStyleCnt="0"/>
      <dgm:spPr/>
    </dgm:pt>
    <dgm:pt modelId="{0916C2B1-13C1-4528-A152-BF459C6AB5CC}" type="pres">
      <dgm:prSet presAssocID="{D7FC8727-DC55-44C1-9482-E89BDF28F8B1}" presName="Name35" presStyleLbl="parChTrans1D3" presStyleIdx="0" presStyleCnt="3"/>
      <dgm:spPr/>
      <dgm:t>
        <a:bodyPr/>
        <a:lstStyle/>
        <a:p>
          <a:endParaRPr lang="ru-RU"/>
        </a:p>
      </dgm:t>
    </dgm:pt>
    <dgm:pt modelId="{94BD3F7E-0ED1-41F5-850B-2B17E41C3C05}" type="pres">
      <dgm:prSet presAssocID="{09D9F58E-957B-482A-AE6D-2CECBBF114C8}" presName="hierRoot2" presStyleCnt="0">
        <dgm:presLayoutVars>
          <dgm:hierBranch val="r"/>
        </dgm:presLayoutVars>
      </dgm:prSet>
      <dgm:spPr/>
    </dgm:pt>
    <dgm:pt modelId="{033749B9-2237-4FE9-98FE-87E9FBE3B493}" type="pres">
      <dgm:prSet presAssocID="{09D9F58E-957B-482A-AE6D-2CECBBF114C8}" presName="rootComposite" presStyleCnt="0"/>
      <dgm:spPr/>
    </dgm:pt>
    <dgm:pt modelId="{C8F868FF-8A21-499B-B610-48496722E0B2}" type="pres">
      <dgm:prSet presAssocID="{09D9F58E-957B-482A-AE6D-2CECBBF114C8}" presName="rootText" presStyleLbl="node3" presStyleIdx="0" presStyleCnt="3" custScaleX="321263" custScaleY="649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ECEA34-B357-4E7D-B6A5-24853AE5EA96}" type="pres">
      <dgm:prSet presAssocID="{09D9F58E-957B-482A-AE6D-2CECBBF114C8}" presName="rootConnector" presStyleLbl="node3" presStyleIdx="0" presStyleCnt="3"/>
      <dgm:spPr/>
      <dgm:t>
        <a:bodyPr/>
        <a:lstStyle/>
        <a:p>
          <a:endParaRPr lang="ru-RU"/>
        </a:p>
      </dgm:t>
    </dgm:pt>
    <dgm:pt modelId="{F167FF5E-E78F-4C25-8C8D-B94F5FD84FF9}" type="pres">
      <dgm:prSet presAssocID="{09D9F58E-957B-482A-AE6D-2CECBBF114C8}" presName="hierChild4" presStyleCnt="0"/>
      <dgm:spPr/>
    </dgm:pt>
    <dgm:pt modelId="{D004F6D2-2C66-4868-8E40-DC07DAE3DA9E}" type="pres">
      <dgm:prSet presAssocID="{09D9F58E-957B-482A-AE6D-2CECBBF114C8}" presName="hierChild5" presStyleCnt="0"/>
      <dgm:spPr/>
    </dgm:pt>
    <dgm:pt modelId="{F2DD8280-734F-4FE1-9056-BF0B11C25F9D}" type="pres">
      <dgm:prSet presAssocID="{9593CB8B-59BE-4E93-AAE8-559EEA46919B}" presName="hierChild5" presStyleCnt="0"/>
      <dgm:spPr/>
    </dgm:pt>
    <dgm:pt modelId="{B2C1C8D0-79D1-4CDF-B5DB-DD97727AE991}" type="pres">
      <dgm:prSet presAssocID="{575055B6-8C8D-40CA-8791-FBE5A5664715}" presName="Name35" presStyleLbl="parChTrans1D2" presStyleIdx="1" presStyleCnt="3"/>
      <dgm:spPr/>
      <dgm:t>
        <a:bodyPr/>
        <a:lstStyle/>
        <a:p>
          <a:endParaRPr lang="ru-RU"/>
        </a:p>
      </dgm:t>
    </dgm:pt>
    <dgm:pt modelId="{E1B08506-5079-4F89-9806-3C1EF587C9CA}" type="pres">
      <dgm:prSet presAssocID="{1ACFFED4-7B1F-4833-9CEE-1A98D031F4B9}" presName="hierRoot2" presStyleCnt="0">
        <dgm:presLayoutVars>
          <dgm:hierBranch/>
        </dgm:presLayoutVars>
      </dgm:prSet>
      <dgm:spPr/>
    </dgm:pt>
    <dgm:pt modelId="{B2FA3DB3-4A2F-4572-BB70-0D68F8824F29}" type="pres">
      <dgm:prSet presAssocID="{1ACFFED4-7B1F-4833-9CEE-1A98D031F4B9}" presName="rootComposite" presStyleCnt="0"/>
      <dgm:spPr/>
    </dgm:pt>
    <dgm:pt modelId="{4B6B2521-224F-4E15-8FC5-9F514A0392BF}" type="pres">
      <dgm:prSet presAssocID="{1ACFFED4-7B1F-4833-9CEE-1A98D031F4B9}" presName="rootText" presStyleLbl="node2" presStyleIdx="1" presStyleCnt="3" custScaleX="269137" custScaleY="2111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DF92A76-4FB3-4A83-8A64-FBD7232B6B93}" type="pres">
      <dgm:prSet presAssocID="{1ACFFED4-7B1F-4833-9CEE-1A98D031F4B9}" presName="rootConnector" presStyleLbl="node2" presStyleIdx="1" presStyleCnt="3"/>
      <dgm:spPr/>
      <dgm:t>
        <a:bodyPr/>
        <a:lstStyle/>
        <a:p>
          <a:endParaRPr lang="ru-RU"/>
        </a:p>
      </dgm:t>
    </dgm:pt>
    <dgm:pt modelId="{F4FF09FE-F322-4DD4-B811-7DD767B3015C}" type="pres">
      <dgm:prSet presAssocID="{1ACFFED4-7B1F-4833-9CEE-1A98D031F4B9}" presName="hierChild4" presStyleCnt="0"/>
      <dgm:spPr/>
    </dgm:pt>
    <dgm:pt modelId="{7E0F92C5-A3A7-43D3-98F9-E45201E0EC3B}" type="pres">
      <dgm:prSet presAssocID="{6F7A3453-6A68-49B7-B453-0D93D258848D}" presName="Name35" presStyleLbl="parChTrans1D3" presStyleIdx="1" presStyleCnt="3"/>
      <dgm:spPr/>
      <dgm:t>
        <a:bodyPr/>
        <a:lstStyle/>
        <a:p>
          <a:endParaRPr lang="ru-RU"/>
        </a:p>
      </dgm:t>
    </dgm:pt>
    <dgm:pt modelId="{3B87C23D-5830-45C1-A8A1-50FC2E08DEC7}" type="pres">
      <dgm:prSet presAssocID="{3DA9584D-1346-41DA-B664-1B5ABC62740B}" presName="hierRoot2" presStyleCnt="0">
        <dgm:presLayoutVars>
          <dgm:hierBranch val="r"/>
        </dgm:presLayoutVars>
      </dgm:prSet>
      <dgm:spPr/>
    </dgm:pt>
    <dgm:pt modelId="{1EED967E-5A61-48FE-8D04-78D1929682FB}" type="pres">
      <dgm:prSet presAssocID="{3DA9584D-1346-41DA-B664-1B5ABC62740B}" presName="rootComposite" presStyleCnt="0"/>
      <dgm:spPr/>
    </dgm:pt>
    <dgm:pt modelId="{EFC08D02-0EB2-412D-9050-C62022AD34A9}" type="pres">
      <dgm:prSet presAssocID="{3DA9584D-1346-41DA-B664-1B5ABC62740B}" presName="rootText" presStyleLbl="node3" presStyleIdx="1" presStyleCnt="3" custScaleX="305655" custScaleY="647073" custLinFactNeighborX="5267" custLinFactNeighborY="-100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16E173-EF67-4249-AF22-2DC1B470B333}" type="pres">
      <dgm:prSet presAssocID="{3DA9584D-1346-41DA-B664-1B5ABC62740B}" presName="rootConnector" presStyleLbl="node3" presStyleIdx="1" presStyleCnt="3"/>
      <dgm:spPr/>
      <dgm:t>
        <a:bodyPr/>
        <a:lstStyle/>
        <a:p>
          <a:endParaRPr lang="ru-RU"/>
        </a:p>
      </dgm:t>
    </dgm:pt>
    <dgm:pt modelId="{A20C8BC3-5347-4F5C-86B4-DAE0241BCEE5}" type="pres">
      <dgm:prSet presAssocID="{3DA9584D-1346-41DA-B664-1B5ABC62740B}" presName="hierChild4" presStyleCnt="0"/>
      <dgm:spPr/>
    </dgm:pt>
    <dgm:pt modelId="{B5BD1D83-6342-432D-A87A-4AF497E3CECB}" type="pres">
      <dgm:prSet presAssocID="{3DA9584D-1346-41DA-B664-1B5ABC62740B}" presName="hierChild5" presStyleCnt="0"/>
      <dgm:spPr/>
    </dgm:pt>
    <dgm:pt modelId="{5D434532-0322-4475-A55E-1816341AEC14}" type="pres">
      <dgm:prSet presAssocID="{1ACFFED4-7B1F-4833-9CEE-1A98D031F4B9}" presName="hierChild5" presStyleCnt="0"/>
      <dgm:spPr/>
    </dgm:pt>
    <dgm:pt modelId="{566DBEA2-9CEC-49A5-B465-0D64BE8C4219}" type="pres">
      <dgm:prSet presAssocID="{2B0881BB-2B42-454D-A4BA-0A126943F3EC}" presName="Name35" presStyleLbl="parChTrans1D2" presStyleIdx="2" presStyleCnt="3"/>
      <dgm:spPr/>
      <dgm:t>
        <a:bodyPr/>
        <a:lstStyle/>
        <a:p>
          <a:endParaRPr lang="ru-RU"/>
        </a:p>
      </dgm:t>
    </dgm:pt>
    <dgm:pt modelId="{E3EFEDED-7974-401D-9CBE-63DF36B3DA17}" type="pres">
      <dgm:prSet presAssocID="{5CD76534-F0DA-4048-83C2-7AAD0A299124}" presName="hierRoot2" presStyleCnt="0">
        <dgm:presLayoutVars>
          <dgm:hierBranch/>
        </dgm:presLayoutVars>
      </dgm:prSet>
      <dgm:spPr/>
    </dgm:pt>
    <dgm:pt modelId="{FC5C7393-6F52-42F2-BA84-B508672EBDC0}" type="pres">
      <dgm:prSet presAssocID="{5CD76534-F0DA-4048-83C2-7AAD0A299124}" presName="rootComposite" presStyleCnt="0"/>
      <dgm:spPr/>
    </dgm:pt>
    <dgm:pt modelId="{65C8007F-F5F5-4CE8-A654-9720001B38EC}" type="pres">
      <dgm:prSet presAssocID="{5CD76534-F0DA-4048-83C2-7AAD0A299124}" presName="rootText" presStyleLbl="node2" presStyleIdx="2" presStyleCnt="3" custScaleX="291598" custScaleY="20714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8EC53AB-C6D7-43B8-ADA8-CE5C3ABD6F8E}" type="pres">
      <dgm:prSet presAssocID="{5CD76534-F0DA-4048-83C2-7AAD0A299124}" presName="rootConnector" presStyleLbl="node2" presStyleIdx="2" presStyleCnt="3"/>
      <dgm:spPr/>
      <dgm:t>
        <a:bodyPr/>
        <a:lstStyle/>
        <a:p>
          <a:endParaRPr lang="ru-RU"/>
        </a:p>
      </dgm:t>
    </dgm:pt>
    <dgm:pt modelId="{D5FD0310-3E26-47A3-8A2C-A8A1E46CDEF9}" type="pres">
      <dgm:prSet presAssocID="{5CD76534-F0DA-4048-83C2-7AAD0A299124}" presName="hierChild4" presStyleCnt="0"/>
      <dgm:spPr/>
    </dgm:pt>
    <dgm:pt modelId="{39E14166-D50E-4D58-A29E-8571B888036C}" type="pres">
      <dgm:prSet presAssocID="{1EED77EE-E310-4296-9490-58142904BCD0}" presName="Name35" presStyleLbl="parChTrans1D3" presStyleIdx="2" presStyleCnt="3"/>
      <dgm:spPr/>
      <dgm:t>
        <a:bodyPr/>
        <a:lstStyle/>
        <a:p>
          <a:endParaRPr lang="ru-RU"/>
        </a:p>
      </dgm:t>
    </dgm:pt>
    <dgm:pt modelId="{6B0F5965-68EE-47B7-8084-C73B4EAC6CFF}" type="pres">
      <dgm:prSet presAssocID="{C639A48D-011B-49A8-A1B7-903FD4FC2C16}" presName="hierRoot2" presStyleCnt="0">
        <dgm:presLayoutVars>
          <dgm:hierBranch val="r"/>
        </dgm:presLayoutVars>
      </dgm:prSet>
      <dgm:spPr/>
    </dgm:pt>
    <dgm:pt modelId="{EECB30F4-1C2F-4641-9D4B-B884AE6F6B2F}" type="pres">
      <dgm:prSet presAssocID="{C639A48D-011B-49A8-A1B7-903FD4FC2C16}" presName="rootComposite" presStyleCnt="0"/>
      <dgm:spPr/>
    </dgm:pt>
    <dgm:pt modelId="{D307B9ED-EA45-4CF4-81FB-C5F406CE444B}" type="pres">
      <dgm:prSet presAssocID="{C639A48D-011B-49A8-A1B7-903FD4FC2C16}" presName="rootText" presStyleLbl="node3" presStyleIdx="2" presStyleCnt="3" custScaleX="308563" custScaleY="632955" custLinFactNeighborX="1683" custLinFactNeighborY="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B2430A-4158-4AE7-AF57-FE9BBFEBF347}" type="pres">
      <dgm:prSet presAssocID="{C639A48D-011B-49A8-A1B7-903FD4FC2C16}" presName="rootConnector" presStyleLbl="node3" presStyleIdx="2" presStyleCnt="3"/>
      <dgm:spPr/>
      <dgm:t>
        <a:bodyPr/>
        <a:lstStyle/>
        <a:p>
          <a:endParaRPr lang="ru-RU"/>
        </a:p>
      </dgm:t>
    </dgm:pt>
    <dgm:pt modelId="{CDB7A1B8-74CB-464B-A9E9-F6E8174FDD5C}" type="pres">
      <dgm:prSet presAssocID="{C639A48D-011B-49A8-A1B7-903FD4FC2C16}" presName="hierChild4" presStyleCnt="0"/>
      <dgm:spPr/>
    </dgm:pt>
    <dgm:pt modelId="{704C7B56-B49F-426F-BF33-AC747244B3F2}" type="pres">
      <dgm:prSet presAssocID="{C639A48D-011B-49A8-A1B7-903FD4FC2C16}" presName="hierChild5" presStyleCnt="0"/>
      <dgm:spPr/>
    </dgm:pt>
    <dgm:pt modelId="{118C899B-E532-4393-BC67-878931F9AE2B}" type="pres">
      <dgm:prSet presAssocID="{5CD76534-F0DA-4048-83C2-7AAD0A299124}" presName="hierChild5" presStyleCnt="0"/>
      <dgm:spPr/>
    </dgm:pt>
    <dgm:pt modelId="{7653846E-245E-4D39-92B4-40DF6793E526}" type="pres">
      <dgm:prSet presAssocID="{56C5A238-5F5B-4CF9-A2F3-82B0D8CFEA89}" presName="hierChild3" presStyleCnt="0"/>
      <dgm:spPr/>
    </dgm:pt>
  </dgm:ptLst>
  <dgm:cxnLst>
    <dgm:cxn modelId="{6BC7F310-9B62-42DA-84EA-D2E4C91D4681}" type="presOf" srcId="{56C5A238-5F5B-4CF9-A2F3-82B0D8CFEA89}" destId="{59B3AC14-E72C-44DA-A4D1-6F636EDF0BDB}" srcOrd="1" destOrd="0" presId="urn:microsoft.com/office/officeart/2005/8/layout/orgChart1"/>
    <dgm:cxn modelId="{19019B31-CA42-4CD6-9463-500A0E17AF5A}" srcId="{56C5A238-5F5B-4CF9-A2F3-82B0D8CFEA89}" destId="{1ACFFED4-7B1F-4833-9CEE-1A98D031F4B9}" srcOrd="1" destOrd="0" parTransId="{575055B6-8C8D-40CA-8791-FBE5A5664715}" sibTransId="{162F4868-E28F-418E-A4DD-D1ADC6D64BA5}"/>
    <dgm:cxn modelId="{A03CAF5B-B209-4B8D-812C-6B257E74B7E6}" srcId="{9593CB8B-59BE-4E93-AAE8-559EEA46919B}" destId="{09D9F58E-957B-482A-AE6D-2CECBBF114C8}" srcOrd="0" destOrd="0" parTransId="{D7FC8727-DC55-44C1-9482-E89BDF28F8B1}" sibTransId="{B25DE130-D179-4336-B3EE-83230F437315}"/>
    <dgm:cxn modelId="{F6C4E462-0F3A-4088-A916-A80E7DCF7540}" type="presOf" srcId="{C639A48D-011B-49A8-A1B7-903FD4FC2C16}" destId="{D307B9ED-EA45-4CF4-81FB-C5F406CE444B}" srcOrd="0" destOrd="0" presId="urn:microsoft.com/office/officeart/2005/8/layout/orgChart1"/>
    <dgm:cxn modelId="{E5F072D3-36B0-44C7-BEAD-B50FE97AAA57}" type="presOf" srcId="{AF018616-D1AC-4ED0-927E-8246E45FF80E}" destId="{C2285580-CE20-4B3C-96CF-D2D6C7E162C1}" srcOrd="0" destOrd="0" presId="urn:microsoft.com/office/officeart/2005/8/layout/orgChart1"/>
    <dgm:cxn modelId="{D33D4479-35D5-475D-A072-B9D17CD7E445}" type="presOf" srcId="{3DA9584D-1346-41DA-B664-1B5ABC62740B}" destId="{3516E173-EF67-4249-AF22-2DC1B470B333}" srcOrd="1" destOrd="0" presId="urn:microsoft.com/office/officeart/2005/8/layout/orgChart1"/>
    <dgm:cxn modelId="{19E2E594-6488-49DB-BEC1-F4CD20CAC3BE}" type="presOf" srcId="{D7FC8727-DC55-44C1-9482-E89BDF28F8B1}" destId="{0916C2B1-13C1-4528-A152-BF459C6AB5CC}" srcOrd="0" destOrd="0" presId="urn:microsoft.com/office/officeart/2005/8/layout/orgChart1"/>
    <dgm:cxn modelId="{30575717-463F-4D50-849C-4A6468603D27}" type="presOf" srcId="{9593CB8B-59BE-4E93-AAE8-559EEA46919B}" destId="{D50CB272-05BE-4250-8DBC-8EF61C462EE1}" srcOrd="1" destOrd="0" presId="urn:microsoft.com/office/officeart/2005/8/layout/orgChart1"/>
    <dgm:cxn modelId="{18F0BB95-864B-4098-A56B-1EF51EE018BD}" type="presOf" srcId="{3DA9584D-1346-41DA-B664-1B5ABC62740B}" destId="{EFC08D02-0EB2-412D-9050-C62022AD34A9}" srcOrd="0" destOrd="0" presId="urn:microsoft.com/office/officeart/2005/8/layout/orgChart1"/>
    <dgm:cxn modelId="{35B15524-257C-4A71-862C-D6AF532BE050}" type="presOf" srcId="{9593CB8B-59BE-4E93-AAE8-559EEA46919B}" destId="{92D27DFC-7BA7-4723-8FBF-4858D4C2F9D8}" srcOrd="0" destOrd="0" presId="urn:microsoft.com/office/officeart/2005/8/layout/orgChart1"/>
    <dgm:cxn modelId="{73040339-AE58-4A0E-9F22-276ADF3217D3}" type="presOf" srcId="{6F7A3453-6A68-49B7-B453-0D93D258848D}" destId="{7E0F92C5-A3A7-43D3-98F9-E45201E0EC3B}" srcOrd="0" destOrd="0" presId="urn:microsoft.com/office/officeart/2005/8/layout/orgChart1"/>
    <dgm:cxn modelId="{1C495C81-CD96-4176-A515-76AAC278ADCF}" srcId="{AF018616-D1AC-4ED0-927E-8246E45FF80E}" destId="{56C5A238-5F5B-4CF9-A2F3-82B0D8CFEA89}" srcOrd="0" destOrd="0" parTransId="{6E69888F-5232-47FF-BBC1-26228EB42704}" sibTransId="{C01298C4-1F8D-4DED-A448-E0D862B2D52D}"/>
    <dgm:cxn modelId="{D580D68E-FEAB-44A0-82CA-C768821FFA6A}" type="presOf" srcId="{1EED77EE-E310-4296-9490-58142904BCD0}" destId="{39E14166-D50E-4D58-A29E-8571B888036C}" srcOrd="0" destOrd="0" presId="urn:microsoft.com/office/officeart/2005/8/layout/orgChart1"/>
    <dgm:cxn modelId="{37F53008-C7B9-47EA-8C72-D36AFC8278F7}" srcId="{56C5A238-5F5B-4CF9-A2F3-82B0D8CFEA89}" destId="{5CD76534-F0DA-4048-83C2-7AAD0A299124}" srcOrd="2" destOrd="0" parTransId="{2B0881BB-2B42-454D-A4BA-0A126943F3EC}" sibTransId="{68D8514B-C6C3-45C7-A497-49851D6F7E39}"/>
    <dgm:cxn modelId="{48C24A9B-B14E-4676-97D3-3F5A7B5A15EB}" type="presOf" srcId="{5CD76534-F0DA-4048-83C2-7AAD0A299124}" destId="{65C8007F-F5F5-4CE8-A654-9720001B38EC}" srcOrd="0" destOrd="0" presId="urn:microsoft.com/office/officeart/2005/8/layout/orgChart1"/>
    <dgm:cxn modelId="{891072B3-039B-49ED-BFA9-E1A3DA115943}" type="presOf" srcId="{C639A48D-011B-49A8-A1B7-903FD4FC2C16}" destId="{4AB2430A-4158-4AE7-AF57-FE9BBFEBF347}" srcOrd="1" destOrd="0" presId="urn:microsoft.com/office/officeart/2005/8/layout/orgChart1"/>
    <dgm:cxn modelId="{EB36AA7A-438E-4C0B-A3E6-E010482C8CE7}" type="presOf" srcId="{1ACFFED4-7B1F-4833-9CEE-1A98D031F4B9}" destId="{EDF92A76-4FB3-4A83-8A64-FBD7232B6B93}" srcOrd="1" destOrd="0" presId="urn:microsoft.com/office/officeart/2005/8/layout/orgChart1"/>
    <dgm:cxn modelId="{053D0527-2BB6-4974-9D6F-2AD5114D36E1}" type="presOf" srcId="{56C5A238-5F5B-4CF9-A2F3-82B0D8CFEA89}" destId="{67BB925F-EF52-4E0E-B536-FB33EFC2B44A}" srcOrd="0" destOrd="0" presId="urn:microsoft.com/office/officeart/2005/8/layout/orgChart1"/>
    <dgm:cxn modelId="{B959EDD3-EC43-4ACE-B4C5-8BD55661A652}" srcId="{56C5A238-5F5B-4CF9-A2F3-82B0D8CFEA89}" destId="{9593CB8B-59BE-4E93-AAE8-559EEA46919B}" srcOrd="0" destOrd="0" parTransId="{F60D9EBC-1FD4-4D1C-AB6B-F0DAC4C1AC19}" sibTransId="{71993577-39B6-40C5-AA9E-ECC1118E4034}"/>
    <dgm:cxn modelId="{B31FF6C6-D680-48C1-BBD3-B389F95567D4}" type="presOf" srcId="{09D9F58E-957B-482A-AE6D-2CECBBF114C8}" destId="{AEECEA34-B357-4E7D-B6A5-24853AE5EA96}" srcOrd="1" destOrd="0" presId="urn:microsoft.com/office/officeart/2005/8/layout/orgChart1"/>
    <dgm:cxn modelId="{D9587E83-4B4A-483C-A523-ABB540CFB31A}" srcId="{1ACFFED4-7B1F-4833-9CEE-1A98D031F4B9}" destId="{3DA9584D-1346-41DA-B664-1B5ABC62740B}" srcOrd="0" destOrd="0" parTransId="{6F7A3453-6A68-49B7-B453-0D93D258848D}" sibTransId="{C9F5036E-5833-4B68-BD92-AFF8A7E3A606}"/>
    <dgm:cxn modelId="{693FF124-0869-48C8-9044-C93A515A9BE8}" type="presOf" srcId="{1ACFFED4-7B1F-4833-9CEE-1A98D031F4B9}" destId="{4B6B2521-224F-4E15-8FC5-9F514A0392BF}" srcOrd="0" destOrd="0" presId="urn:microsoft.com/office/officeart/2005/8/layout/orgChart1"/>
    <dgm:cxn modelId="{AD425D71-EE16-480B-93E7-F6A1DDA7CDAA}" type="presOf" srcId="{F60D9EBC-1FD4-4D1C-AB6B-F0DAC4C1AC19}" destId="{04146FF9-6621-4E2C-ACD2-DF56D3403DF4}" srcOrd="0" destOrd="0" presId="urn:microsoft.com/office/officeart/2005/8/layout/orgChart1"/>
    <dgm:cxn modelId="{6BFF0EA4-7CF4-4E62-92F4-2AD07933D9BB}" type="presOf" srcId="{2B0881BB-2B42-454D-A4BA-0A126943F3EC}" destId="{566DBEA2-9CEC-49A5-B465-0D64BE8C4219}" srcOrd="0" destOrd="0" presId="urn:microsoft.com/office/officeart/2005/8/layout/orgChart1"/>
    <dgm:cxn modelId="{74028DB2-C349-4EC4-804E-85D44AAD6376}" type="presOf" srcId="{575055B6-8C8D-40CA-8791-FBE5A5664715}" destId="{B2C1C8D0-79D1-4CDF-B5DB-DD97727AE991}" srcOrd="0" destOrd="0" presId="urn:microsoft.com/office/officeart/2005/8/layout/orgChart1"/>
    <dgm:cxn modelId="{1DBD19B8-7E44-42A7-A282-237DA2831ED4}" srcId="{5CD76534-F0DA-4048-83C2-7AAD0A299124}" destId="{C639A48D-011B-49A8-A1B7-903FD4FC2C16}" srcOrd="0" destOrd="0" parTransId="{1EED77EE-E310-4296-9490-58142904BCD0}" sibTransId="{2E1B4C6C-4B0B-4965-A185-3EEA2C08AA59}"/>
    <dgm:cxn modelId="{384E0A00-2C31-4525-B5E2-3C36F4DB0CB4}" type="presOf" srcId="{5CD76534-F0DA-4048-83C2-7AAD0A299124}" destId="{68EC53AB-C6D7-43B8-ADA8-CE5C3ABD6F8E}" srcOrd="1" destOrd="0" presId="urn:microsoft.com/office/officeart/2005/8/layout/orgChart1"/>
    <dgm:cxn modelId="{EDCE1893-79D4-409E-88F6-30F4CC80D9B6}" type="presOf" srcId="{09D9F58E-957B-482A-AE6D-2CECBBF114C8}" destId="{C8F868FF-8A21-499B-B610-48496722E0B2}" srcOrd="0" destOrd="0" presId="urn:microsoft.com/office/officeart/2005/8/layout/orgChart1"/>
    <dgm:cxn modelId="{757C033A-9EC8-40B9-AE7F-C203AE8DBA11}" type="presParOf" srcId="{C2285580-CE20-4B3C-96CF-D2D6C7E162C1}" destId="{4D59AB07-6AB2-4EAD-9358-CE6FD393F8EC}" srcOrd="0" destOrd="0" presId="urn:microsoft.com/office/officeart/2005/8/layout/orgChart1"/>
    <dgm:cxn modelId="{88E36587-E7FC-4424-838F-A0CCD0CFC412}" type="presParOf" srcId="{4D59AB07-6AB2-4EAD-9358-CE6FD393F8EC}" destId="{DBE07E95-D34C-4F9B-ACF2-ED490F5D90A9}" srcOrd="0" destOrd="0" presId="urn:microsoft.com/office/officeart/2005/8/layout/orgChart1"/>
    <dgm:cxn modelId="{D6E15857-1BB0-4223-AA81-C79B1E5B2CD9}" type="presParOf" srcId="{DBE07E95-D34C-4F9B-ACF2-ED490F5D90A9}" destId="{67BB925F-EF52-4E0E-B536-FB33EFC2B44A}" srcOrd="0" destOrd="0" presId="urn:microsoft.com/office/officeart/2005/8/layout/orgChart1"/>
    <dgm:cxn modelId="{60F812B3-1EB9-4067-9B32-BA57621A49DF}" type="presParOf" srcId="{DBE07E95-D34C-4F9B-ACF2-ED490F5D90A9}" destId="{59B3AC14-E72C-44DA-A4D1-6F636EDF0BDB}" srcOrd="1" destOrd="0" presId="urn:microsoft.com/office/officeart/2005/8/layout/orgChart1"/>
    <dgm:cxn modelId="{3D2DBD57-2B95-447B-877D-F73A767DB3BD}" type="presParOf" srcId="{4D59AB07-6AB2-4EAD-9358-CE6FD393F8EC}" destId="{C4245B66-3A6E-4E94-8CA2-15D2A1958F70}" srcOrd="1" destOrd="0" presId="urn:microsoft.com/office/officeart/2005/8/layout/orgChart1"/>
    <dgm:cxn modelId="{E66D1D8C-73A7-4728-AD4E-314EA60B4AB8}" type="presParOf" srcId="{C4245B66-3A6E-4E94-8CA2-15D2A1958F70}" destId="{04146FF9-6621-4E2C-ACD2-DF56D3403DF4}" srcOrd="0" destOrd="0" presId="urn:microsoft.com/office/officeart/2005/8/layout/orgChart1"/>
    <dgm:cxn modelId="{A04869F7-BE0D-47A7-9089-B398E2C66B61}" type="presParOf" srcId="{C4245B66-3A6E-4E94-8CA2-15D2A1958F70}" destId="{6CDB84AA-0F2B-4CE0-A457-DC69DA58C613}" srcOrd="1" destOrd="0" presId="urn:microsoft.com/office/officeart/2005/8/layout/orgChart1"/>
    <dgm:cxn modelId="{779125B0-AFEB-42B8-9364-3EAD71C5C152}" type="presParOf" srcId="{6CDB84AA-0F2B-4CE0-A457-DC69DA58C613}" destId="{CCBBEA0F-DD12-4872-A100-703B31984991}" srcOrd="0" destOrd="0" presId="urn:microsoft.com/office/officeart/2005/8/layout/orgChart1"/>
    <dgm:cxn modelId="{ECB67515-220A-4FDD-B1B1-EF57B16DE69C}" type="presParOf" srcId="{CCBBEA0F-DD12-4872-A100-703B31984991}" destId="{92D27DFC-7BA7-4723-8FBF-4858D4C2F9D8}" srcOrd="0" destOrd="0" presId="urn:microsoft.com/office/officeart/2005/8/layout/orgChart1"/>
    <dgm:cxn modelId="{982EE1E4-8220-40A3-B5AC-81509B6853D3}" type="presParOf" srcId="{CCBBEA0F-DD12-4872-A100-703B31984991}" destId="{D50CB272-05BE-4250-8DBC-8EF61C462EE1}" srcOrd="1" destOrd="0" presId="urn:microsoft.com/office/officeart/2005/8/layout/orgChart1"/>
    <dgm:cxn modelId="{6AF708D8-AA9F-41FD-A2C5-C179DCE4EE7C}" type="presParOf" srcId="{6CDB84AA-0F2B-4CE0-A457-DC69DA58C613}" destId="{3FA8A4AA-BEDC-4C72-9A39-CEB7796684CA}" srcOrd="1" destOrd="0" presId="urn:microsoft.com/office/officeart/2005/8/layout/orgChart1"/>
    <dgm:cxn modelId="{FA064E21-B783-4FFE-AA7E-7ED9DB264AE8}" type="presParOf" srcId="{3FA8A4AA-BEDC-4C72-9A39-CEB7796684CA}" destId="{0916C2B1-13C1-4528-A152-BF459C6AB5CC}" srcOrd="0" destOrd="0" presId="urn:microsoft.com/office/officeart/2005/8/layout/orgChart1"/>
    <dgm:cxn modelId="{070BEA36-E122-40D1-94E3-F725B20CB0CB}" type="presParOf" srcId="{3FA8A4AA-BEDC-4C72-9A39-CEB7796684CA}" destId="{94BD3F7E-0ED1-41F5-850B-2B17E41C3C05}" srcOrd="1" destOrd="0" presId="urn:microsoft.com/office/officeart/2005/8/layout/orgChart1"/>
    <dgm:cxn modelId="{86907FAA-E2E2-4E5E-B0D6-44E0AE29AD5C}" type="presParOf" srcId="{94BD3F7E-0ED1-41F5-850B-2B17E41C3C05}" destId="{033749B9-2237-4FE9-98FE-87E9FBE3B493}" srcOrd="0" destOrd="0" presId="urn:microsoft.com/office/officeart/2005/8/layout/orgChart1"/>
    <dgm:cxn modelId="{3831AEA5-BB39-4C2C-8E7B-E875D026A7C5}" type="presParOf" srcId="{033749B9-2237-4FE9-98FE-87E9FBE3B493}" destId="{C8F868FF-8A21-499B-B610-48496722E0B2}" srcOrd="0" destOrd="0" presId="urn:microsoft.com/office/officeart/2005/8/layout/orgChart1"/>
    <dgm:cxn modelId="{37DD91E6-371D-4C7F-AD1F-E3172342F0E8}" type="presParOf" srcId="{033749B9-2237-4FE9-98FE-87E9FBE3B493}" destId="{AEECEA34-B357-4E7D-B6A5-24853AE5EA96}" srcOrd="1" destOrd="0" presId="urn:microsoft.com/office/officeart/2005/8/layout/orgChart1"/>
    <dgm:cxn modelId="{AAF04E80-6875-4131-9EA2-496BFCEC7861}" type="presParOf" srcId="{94BD3F7E-0ED1-41F5-850B-2B17E41C3C05}" destId="{F167FF5E-E78F-4C25-8C8D-B94F5FD84FF9}" srcOrd="1" destOrd="0" presId="urn:microsoft.com/office/officeart/2005/8/layout/orgChart1"/>
    <dgm:cxn modelId="{E4FB2E35-DC01-4EA7-901F-012049C31658}" type="presParOf" srcId="{94BD3F7E-0ED1-41F5-850B-2B17E41C3C05}" destId="{D004F6D2-2C66-4868-8E40-DC07DAE3DA9E}" srcOrd="2" destOrd="0" presId="urn:microsoft.com/office/officeart/2005/8/layout/orgChart1"/>
    <dgm:cxn modelId="{29A353AC-0A6C-437E-9CB0-EB2F4A18F352}" type="presParOf" srcId="{6CDB84AA-0F2B-4CE0-A457-DC69DA58C613}" destId="{F2DD8280-734F-4FE1-9056-BF0B11C25F9D}" srcOrd="2" destOrd="0" presId="urn:microsoft.com/office/officeart/2005/8/layout/orgChart1"/>
    <dgm:cxn modelId="{1D43B9FF-92A0-48F5-8C89-665AA47BF714}" type="presParOf" srcId="{C4245B66-3A6E-4E94-8CA2-15D2A1958F70}" destId="{B2C1C8D0-79D1-4CDF-B5DB-DD97727AE991}" srcOrd="2" destOrd="0" presId="urn:microsoft.com/office/officeart/2005/8/layout/orgChart1"/>
    <dgm:cxn modelId="{06C6D3FE-930B-45FB-8EC5-AF5B5BF122A3}" type="presParOf" srcId="{C4245B66-3A6E-4E94-8CA2-15D2A1958F70}" destId="{E1B08506-5079-4F89-9806-3C1EF587C9CA}" srcOrd="3" destOrd="0" presId="urn:microsoft.com/office/officeart/2005/8/layout/orgChart1"/>
    <dgm:cxn modelId="{4396F25B-C343-471B-A490-D2D70F42341E}" type="presParOf" srcId="{E1B08506-5079-4F89-9806-3C1EF587C9CA}" destId="{B2FA3DB3-4A2F-4572-BB70-0D68F8824F29}" srcOrd="0" destOrd="0" presId="urn:microsoft.com/office/officeart/2005/8/layout/orgChart1"/>
    <dgm:cxn modelId="{E036FEDF-59FE-46FD-BEED-2AFA31155288}" type="presParOf" srcId="{B2FA3DB3-4A2F-4572-BB70-0D68F8824F29}" destId="{4B6B2521-224F-4E15-8FC5-9F514A0392BF}" srcOrd="0" destOrd="0" presId="urn:microsoft.com/office/officeart/2005/8/layout/orgChart1"/>
    <dgm:cxn modelId="{166AB2C5-A3EC-4CD2-9B6B-949B75FFD574}" type="presParOf" srcId="{B2FA3DB3-4A2F-4572-BB70-0D68F8824F29}" destId="{EDF92A76-4FB3-4A83-8A64-FBD7232B6B93}" srcOrd="1" destOrd="0" presId="urn:microsoft.com/office/officeart/2005/8/layout/orgChart1"/>
    <dgm:cxn modelId="{72A4A4CE-65A3-48E0-902E-B540972888F3}" type="presParOf" srcId="{E1B08506-5079-4F89-9806-3C1EF587C9CA}" destId="{F4FF09FE-F322-4DD4-B811-7DD767B3015C}" srcOrd="1" destOrd="0" presId="urn:microsoft.com/office/officeart/2005/8/layout/orgChart1"/>
    <dgm:cxn modelId="{9B77CCCE-2CF8-40A6-9D39-057374863F8F}" type="presParOf" srcId="{F4FF09FE-F322-4DD4-B811-7DD767B3015C}" destId="{7E0F92C5-A3A7-43D3-98F9-E45201E0EC3B}" srcOrd="0" destOrd="0" presId="urn:microsoft.com/office/officeart/2005/8/layout/orgChart1"/>
    <dgm:cxn modelId="{9FE69279-659B-45F7-A56D-248939A24D94}" type="presParOf" srcId="{F4FF09FE-F322-4DD4-B811-7DD767B3015C}" destId="{3B87C23D-5830-45C1-A8A1-50FC2E08DEC7}" srcOrd="1" destOrd="0" presId="urn:microsoft.com/office/officeart/2005/8/layout/orgChart1"/>
    <dgm:cxn modelId="{CDDE470A-35F1-4B8A-9DD5-453DE5E66B83}" type="presParOf" srcId="{3B87C23D-5830-45C1-A8A1-50FC2E08DEC7}" destId="{1EED967E-5A61-48FE-8D04-78D1929682FB}" srcOrd="0" destOrd="0" presId="urn:microsoft.com/office/officeart/2005/8/layout/orgChart1"/>
    <dgm:cxn modelId="{B802BE1F-60DB-44DC-A017-8D8626ACB9BC}" type="presParOf" srcId="{1EED967E-5A61-48FE-8D04-78D1929682FB}" destId="{EFC08D02-0EB2-412D-9050-C62022AD34A9}" srcOrd="0" destOrd="0" presId="urn:microsoft.com/office/officeart/2005/8/layout/orgChart1"/>
    <dgm:cxn modelId="{A913A88C-C661-4C9A-884D-8F3337EF7E72}" type="presParOf" srcId="{1EED967E-5A61-48FE-8D04-78D1929682FB}" destId="{3516E173-EF67-4249-AF22-2DC1B470B333}" srcOrd="1" destOrd="0" presId="urn:microsoft.com/office/officeart/2005/8/layout/orgChart1"/>
    <dgm:cxn modelId="{D1D5A1E4-0F3E-4C1D-96DA-574158683DD6}" type="presParOf" srcId="{3B87C23D-5830-45C1-A8A1-50FC2E08DEC7}" destId="{A20C8BC3-5347-4F5C-86B4-DAE0241BCEE5}" srcOrd="1" destOrd="0" presId="urn:microsoft.com/office/officeart/2005/8/layout/orgChart1"/>
    <dgm:cxn modelId="{6B1515BC-02A9-4116-8E71-87D9B012CA07}" type="presParOf" srcId="{3B87C23D-5830-45C1-A8A1-50FC2E08DEC7}" destId="{B5BD1D83-6342-432D-A87A-4AF497E3CECB}" srcOrd="2" destOrd="0" presId="urn:microsoft.com/office/officeart/2005/8/layout/orgChart1"/>
    <dgm:cxn modelId="{576E32ED-9D23-48CF-A05E-B2EFED878896}" type="presParOf" srcId="{E1B08506-5079-4F89-9806-3C1EF587C9CA}" destId="{5D434532-0322-4475-A55E-1816341AEC14}" srcOrd="2" destOrd="0" presId="urn:microsoft.com/office/officeart/2005/8/layout/orgChart1"/>
    <dgm:cxn modelId="{74D8BE4A-1FCB-4278-81C8-451F8E80AA4C}" type="presParOf" srcId="{C4245B66-3A6E-4E94-8CA2-15D2A1958F70}" destId="{566DBEA2-9CEC-49A5-B465-0D64BE8C4219}" srcOrd="4" destOrd="0" presId="urn:microsoft.com/office/officeart/2005/8/layout/orgChart1"/>
    <dgm:cxn modelId="{B34C8E36-E2ED-4A5E-ADF4-A5F3E5E0BD20}" type="presParOf" srcId="{C4245B66-3A6E-4E94-8CA2-15D2A1958F70}" destId="{E3EFEDED-7974-401D-9CBE-63DF36B3DA17}" srcOrd="5" destOrd="0" presId="urn:microsoft.com/office/officeart/2005/8/layout/orgChart1"/>
    <dgm:cxn modelId="{E5D5002D-15D8-4DB2-A3D4-4A6582E4A882}" type="presParOf" srcId="{E3EFEDED-7974-401D-9CBE-63DF36B3DA17}" destId="{FC5C7393-6F52-42F2-BA84-B508672EBDC0}" srcOrd="0" destOrd="0" presId="urn:microsoft.com/office/officeart/2005/8/layout/orgChart1"/>
    <dgm:cxn modelId="{4C8D5218-3EA1-4428-AE6D-3A816CBB516A}" type="presParOf" srcId="{FC5C7393-6F52-42F2-BA84-B508672EBDC0}" destId="{65C8007F-F5F5-4CE8-A654-9720001B38EC}" srcOrd="0" destOrd="0" presId="urn:microsoft.com/office/officeart/2005/8/layout/orgChart1"/>
    <dgm:cxn modelId="{122CEEE0-7FCD-4422-9DB0-C9B5792E46D3}" type="presParOf" srcId="{FC5C7393-6F52-42F2-BA84-B508672EBDC0}" destId="{68EC53AB-C6D7-43B8-ADA8-CE5C3ABD6F8E}" srcOrd="1" destOrd="0" presId="urn:microsoft.com/office/officeart/2005/8/layout/orgChart1"/>
    <dgm:cxn modelId="{9E9A7A03-D14E-4B5D-80E1-E29AD31015F9}" type="presParOf" srcId="{E3EFEDED-7974-401D-9CBE-63DF36B3DA17}" destId="{D5FD0310-3E26-47A3-8A2C-A8A1E46CDEF9}" srcOrd="1" destOrd="0" presId="urn:microsoft.com/office/officeart/2005/8/layout/orgChart1"/>
    <dgm:cxn modelId="{F344B8EE-4CEA-4861-BE2A-E864115D1C00}" type="presParOf" srcId="{D5FD0310-3E26-47A3-8A2C-A8A1E46CDEF9}" destId="{39E14166-D50E-4D58-A29E-8571B888036C}" srcOrd="0" destOrd="0" presId="urn:microsoft.com/office/officeart/2005/8/layout/orgChart1"/>
    <dgm:cxn modelId="{13AD5F0D-DC11-4328-ABE2-7F2822323B2E}" type="presParOf" srcId="{D5FD0310-3E26-47A3-8A2C-A8A1E46CDEF9}" destId="{6B0F5965-68EE-47B7-8084-C73B4EAC6CFF}" srcOrd="1" destOrd="0" presId="urn:microsoft.com/office/officeart/2005/8/layout/orgChart1"/>
    <dgm:cxn modelId="{9841C140-5F23-47A7-A93D-CABE196DE4CA}" type="presParOf" srcId="{6B0F5965-68EE-47B7-8084-C73B4EAC6CFF}" destId="{EECB30F4-1C2F-4641-9D4B-B884AE6F6B2F}" srcOrd="0" destOrd="0" presId="urn:microsoft.com/office/officeart/2005/8/layout/orgChart1"/>
    <dgm:cxn modelId="{B1634CC5-8BCF-44ED-9381-E3E16951BFE8}" type="presParOf" srcId="{EECB30F4-1C2F-4641-9D4B-B884AE6F6B2F}" destId="{D307B9ED-EA45-4CF4-81FB-C5F406CE444B}" srcOrd="0" destOrd="0" presId="urn:microsoft.com/office/officeart/2005/8/layout/orgChart1"/>
    <dgm:cxn modelId="{439AFD76-3022-4AD1-9227-22DDBA7640BD}" type="presParOf" srcId="{EECB30F4-1C2F-4641-9D4B-B884AE6F6B2F}" destId="{4AB2430A-4158-4AE7-AF57-FE9BBFEBF347}" srcOrd="1" destOrd="0" presId="urn:microsoft.com/office/officeart/2005/8/layout/orgChart1"/>
    <dgm:cxn modelId="{D90C98D4-BD67-4E4D-80C2-146DF0932B1E}" type="presParOf" srcId="{6B0F5965-68EE-47B7-8084-C73B4EAC6CFF}" destId="{CDB7A1B8-74CB-464B-A9E9-F6E8174FDD5C}" srcOrd="1" destOrd="0" presId="urn:microsoft.com/office/officeart/2005/8/layout/orgChart1"/>
    <dgm:cxn modelId="{876967FF-2CD0-40D4-9E15-6709318E5777}" type="presParOf" srcId="{6B0F5965-68EE-47B7-8084-C73B4EAC6CFF}" destId="{704C7B56-B49F-426F-BF33-AC747244B3F2}" srcOrd="2" destOrd="0" presId="urn:microsoft.com/office/officeart/2005/8/layout/orgChart1"/>
    <dgm:cxn modelId="{C778E45A-823B-49B1-B15E-34A50521AF06}" type="presParOf" srcId="{E3EFEDED-7974-401D-9CBE-63DF36B3DA17}" destId="{118C899B-E532-4393-BC67-878931F9AE2B}" srcOrd="2" destOrd="0" presId="urn:microsoft.com/office/officeart/2005/8/layout/orgChart1"/>
    <dgm:cxn modelId="{E609BE4F-7A1C-4652-809B-DE96CBD1612F}" type="presParOf" srcId="{4D59AB07-6AB2-4EAD-9358-CE6FD393F8EC}" destId="{7653846E-245E-4D39-92B4-40DF6793E5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E14166-D50E-4D58-A29E-8571B888036C}">
      <dsp:nvSpPr>
        <dsp:cNvPr id="0" name=""/>
        <dsp:cNvSpPr/>
      </dsp:nvSpPr>
      <dsp:spPr>
        <a:xfrm>
          <a:off x="7461561" y="2599337"/>
          <a:ext cx="91440" cy="187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5006"/>
              </a:lnTo>
              <a:lnTo>
                <a:pt x="60490" y="95006"/>
              </a:lnTo>
              <a:lnTo>
                <a:pt x="60490" y="1871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DBEA2-9CEC-49A5-B465-0D64BE8C4219}">
      <dsp:nvSpPr>
        <dsp:cNvPr id="0" name=""/>
        <dsp:cNvSpPr/>
      </dsp:nvSpPr>
      <dsp:spPr>
        <a:xfrm>
          <a:off x="4689050" y="1510016"/>
          <a:ext cx="2818231" cy="180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200"/>
              </a:lnTo>
              <a:lnTo>
                <a:pt x="2818231" y="88200"/>
              </a:lnTo>
              <a:lnTo>
                <a:pt x="2818231" y="1803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F92C5-A3A7-43D3-98F9-E45201E0EC3B}">
      <dsp:nvSpPr>
        <dsp:cNvPr id="0" name=""/>
        <dsp:cNvSpPr/>
      </dsp:nvSpPr>
      <dsp:spPr>
        <a:xfrm>
          <a:off x="4582008" y="2616867"/>
          <a:ext cx="91440" cy="140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918"/>
              </a:lnTo>
              <a:lnTo>
                <a:pt x="91944" y="47918"/>
              </a:lnTo>
              <a:lnTo>
                <a:pt x="91944" y="1400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1C8D0-79D1-4CDF-B5DB-DD97727AE991}">
      <dsp:nvSpPr>
        <dsp:cNvPr id="0" name=""/>
        <dsp:cNvSpPr/>
      </dsp:nvSpPr>
      <dsp:spPr>
        <a:xfrm>
          <a:off x="4582008" y="1510016"/>
          <a:ext cx="91440" cy="180351"/>
        </a:xfrm>
        <a:custGeom>
          <a:avLst/>
          <a:gdLst/>
          <a:ahLst/>
          <a:cxnLst/>
          <a:rect l="0" t="0" r="0" b="0"/>
          <a:pathLst>
            <a:path>
              <a:moveTo>
                <a:pt x="107041" y="0"/>
              </a:moveTo>
              <a:lnTo>
                <a:pt x="107041" y="88200"/>
              </a:lnTo>
              <a:lnTo>
                <a:pt x="45720" y="88200"/>
              </a:lnTo>
              <a:lnTo>
                <a:pt x="45720" y="1803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6C2B1-13C1-4528-A152-BF459C6AB5CC}">
      <dsp:nvSpPr>
        <dsp:cNvPr id="0" name=""/>
        <dsp:cNvSpPr/>
      </dsp:nvSpPr>
      <dsp:spPr>
        <a:xfrm>
          <a:off x="1606391" y="2499525"/>
          <a:ext cx="91440" cy="2213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198"/>
              </a:lnTo>
              <a:lnTo>
                <a:pt x="86055" y="129198"/>
              </a:lnTo>
              <a:lnTo>
                <a:pt x="86055" y="2213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46FF9-6621-4E2C-ACD2-DF56D3403DF4}">
      <dsp:nvSpPr>
        <dsp:cNvPr id="0" name=""/>
        <dsp:cNvSpPr/>
      </dsp:nvSpPr>
      <dsp:spPr>
        <a:xfrm>
          <a:off x="1652111" y="1510016"/>
          <a:ext cx="3036938" cy="143302"/>
        </a:xfrm>
        <a:custGeom>
          <a:avLst/>
          <a:gdLst/>
          <a:ahLst/>
          <a:cxnLst/>
          <a:rect l="0" t="0" r="0" b="0"/>
          <a:pathLst>
            <a:path>
              <a:moveTo>
                <a:pt x="3036938" y="0"/>
              </a:moveTo>
              <a:lnTo>
                <a:pt x="3036938" y="51152"/>
              </a:lnTo>
              <a:lnTo>
                <a:pt x="0" y="51152"/>
              </a:lnTo>
              <a:lnTo>
                <a:pt x="0" y="14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B925F-EF52-4E0E-B536-FB33EFC2B44A}">
      <dsp:nvSpPr>
        <dsp:cNvPr id="0" name=""/>
        <dsp:cNvSpPr/>
      </dsp:nvSpPr>
      <dsp:spPr>
        <a:xfrm>
          <a:off x="1351427" y="6959"/>
          <a:ext cx="6675245" cy="1503057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rgbClr val="00206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spc="0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8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Verdana" pitchFamily="34" charset="0"/>
            </a:rPr>
            <a:t>Здоровьесберегающие технологии, используемые 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spc="0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8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Verdana" pitchFamily="34" charset="0"/>
            </a:rPr>
            <a:t>«Уроках здоровья»</a:t>
          </a:r>
        </a:p>
      </dsp:txBody>
      <dsp:txXfrm>
        <a:off x="1351427" y="6959"/>
        <a:ext cx="6675245" cy="1503057"/>
      </dsp:txXfrm>
    </dsp:sp>
    <dsp:sp modelId="{92D27DFC-7BA7-4723-8FBF-4858D4C2F9D8}">
      <dsp:nvSpPr>
        <dsp:cNvPr id="0" name=""/>
        <dsp:cNvSpPr/>
      </dsp:nvSpPr>
      <dsp:spPr>
        <a:xfrm>
          <a:off x="500036" y="1653319"/>
          <a:ext cx="2304149" cy="84620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rgbClr val="030CB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spc="0" normalizeH="0" baseline="0" dirty="0" smtClean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</a:rPr>
            <a:t>Коррекционные</a:t>
          </a:r>
          <a:endParaRPr kumimoji="0" lang="ru-RU" sz="1800" b="1" i="0" u="none" strike="noStrike" kern="1200" cap="none" normalizeH="0" baseline="0" dirty="0" smtClean="0">
            <a:ln>
              <a:noFill/>
            </a:ln>
            <a:solidFill>
              <a:srgbClr val="008000"/>
            </a:solidFill>
            <a:effectLst/>
            <a:latin typeface="Verdana" pitchFamily="34" charset="0"/>
          </a:endParaRPr>
        </a:p>
      </dsp:txBody>
      <dsp:txXfrm>
        <a:off x="500036" y="1653319"/>
        <a:ext cx="2304149" cy="846206"/>
      </dsp:txXfrm>
    </dsp:sp>
    <dsp:sp modelId="{C8F868FF-8A21-499B-B610-48496722E0B2}">
      <dsp:nvSpPr>
        <dsp:cNvPr id="0" name=""/>
        <dsp:cNvSpPr/>
      </dsp:nvSpPr>
      <dsp:spPr>
        <a:xfrm>
          <a:off x="282711" y="2720874"/>
          <a:ext cx="2819471" cy="284871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8575">
          <a:solidFill>
            <a:srgbClr val="0066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1" i="0" u="none" strike="noStrike" kern="1200" cap="none" normalizeH="0" baseline="0" dirty="0" smtClean="0">
            <a:ln>
              <a:noFill/>
            </a:ln>
            <a:solidFill>
              <a:srgbClr val="030CBD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Verdana" pitchFamily="34" charset="0"/>
            </a:rPr>
            <a:t>Артикуляционная,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Verdana" pitchFamily="34" charset="0"/>
            </a:rPr>
            <a:t> дыхательная гимнастика,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Verdana" pitchFamily="34" charset="0"/>
            </a:rPr>
            <a:t>фонетическая ритмика,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Verdana" pitchFamily="34" charset="0"/>
            </a:rPr>
            <a:t> </a:t>
          </a:r>
          <a:r>
            <a:rPr kumimoji="0" lang="ru-RU" sz="1600" b="1" i="0" u="none" strike="noStrike" kern="1200" cap="none" normalizeH="0" baseline="0" dirty="0" err="1" smtClean="0">
              <a:ln>
                <a:noFill/>
              </a:ln>
              <a:solidFill>
                <a:srgbClr val="008000"/>
              </a:solidFill>
              <a:effectLst/>
              <a:latin typeface="Verdana" pitchFamily="34" charset="0"/>
            </a:rPr>
            <a:t>биоэнергопластика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Verdana" pitchFamily="34" charset="0"/>
            </a:rPr>
            <a:t>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err="1" smtClean="0">
              <a:ln>
                <a:noFill/>
              </a:ln>
              <a:solidFill>
                <a:srgbClr val="008000"/>
              </a:solidFill>
              <a:effectLst/>
              <a:latin typeface="Verdana" pitchFamily="34" charset="0"/>
            </a:rPr>
            <a:t>кинезиологические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Verdana" pitchFamily="34" charset="0"/>
            </a:rPr>
            <a:t> упражнения</a:t>
          </a:r>
        </a:p>
      </dsp:txBody>
      <dsp:txXfrm>
        <a:off x="282711" y="2720874"/>
        <a:ext cx="2819471" cy="2848713"/>
      </dsp:txXfrm>
    </dsp:sp>
    <dsp:sp modelId="{4B6B2521-224F-4E15-8FC5-9F514A0392BF}">
      <dsp:nvSpPr>
        <dsp:cNvPr id="0" name=""/>
        <dsp:cNvSpPr/>
      </dsp:nvSpPr>
      <dsp:spPr>
        <a:xfrm>
          <a:off x="3446727" y="1690367"/>
          <a:ext cx="2362002" cy="9264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rgbClr val="030CB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dirty="0" smtClean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</a:rPr>
            <a:t>Обучение здоровому образу жизни </a:t>
          </a:r>
        </a:p>
      </dsp:txBody>
      <dsp:txXfrm>
        <a:off x="3446727" y="1690367"/>
        <a:ext cx="2362002" cy="926499"/>
      </dsp:txXfrm>
    </dsp:sp>
    <dsp:sp modelId="{EFC08D02-0EB2-412D-9050-C62022AD34A9}">
      <dsp:nvSpPr>
        <dsp:cNvPr id="0" name=""/>
        <dsp:cNvSpPr/>
      </dsp:nvSpPr>
      <dsp:spPr>
        <a:xfrm>
          <a:off x="3332707" y="2756936"/>
          <a:ext cx="2682492" cy="283942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8575">
          <a:solidFill>
            <a:srgbClr val="0066FF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1" i="0" u="none" strike="noStrike" kern="1200" cap="none" normalizeH="0" baseline="0" dirty="0" smtClean="0">
            <a:ln>
              <a:noFill/>
            </a:ln>
            <a:solidFill>
              <a:srgbClr val="030CBD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err="1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Психогимнастика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err="1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игротреннинги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err="1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игротерапия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коммуникативные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игры,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музыкотерапия,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err="1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психогимнастические</a:t>
          </a:r>
          <a:endParaRPr kumimoji="0" lang="ru-RU" sz="1600" b="1" i="0" u="none" strike="noStrike" kern="1200" cap="none" normalizeH="0" baseline="0" dirty="0" smtClean="0">
            <a:ln>
              <a:noFill/>
            </a:ln>
            <a:solidFill>
              <a:srgbClr val="B85808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этюды, </a:t>
          </a:r>
          <a:r>
            <a:rPr kumimoji="0" lang="ru-RU" sz="1600" b="1" i="0" u="none" strike="noStrike" kern="1200" cap="none" normalizeH="0" baseline="0" dirty="0" err="1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самомассаж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релаксация,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B85808"/>
              </a:solidFill>
              <a:effectLst/>
              <a:latin typeface="Verdana" pitchFamily="34" charset="0"/>
            </a:rPr>
            <a:t>точечный массаж</a:t>
          </a:r>
        </a:p>
      </dsp:txBody>
      <dsp:txXfrm>
        <a:off x="3332707" y="2756936"/>
        <a:ext cx="2682492" cy="2839423"/>
      </dsp:txXfrm>
    </dsp:sp>
    <dsp:sp modelId="{65C8007F-F5F5-4CE8-A654-9720001B38EC}">
      <dsp:nvSpPr>
        <dsp:cNvPr id="0" name=""/>
        <dsp:cNvSpPr/>
      </dsp:nvSpPr>
      <dsp:spPr>
        <a:xfrm>
          <a:off x="6227719" y="1690367"/>
          <a:ext cx="2559124" cy="90896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rgbClr val="030CB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 </a:t>
          </a:r>
          <a:r>
            <a:rPr kumimoji="0" lang="ru-RU" sz="1600" b="1" i="0" u="none" strike="noStrike" kern="1200" cap="none" spc="0" normalizeH="0" baseline="0" dirty="0" smtClean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</a:rPr>
            <a:t>Сохранение и стимулирование здоровья</a:t>
          </a:r>
        </a:p>
      </dsp:txBody>
      <dsp:txXfrm>
        <a:off x="6227719" y="1690367"/>
        <a:ext cx="2559124" cy="908969"/>
      </dsp:txXfrm>
    </dsp:sp>
    <dsp:sp modelId="{D307B9ED-EA45-4CF4-81FB-C5F406CE444B}">
      <dsp:nvSpPr>
        <dsp:cNvPr id="0" name=""/>
        <dsp:cNvSpPr/>
      </dsp:nvSpPr>
      <dsp:spPr>
        <a:xfrm>
          <a:off x="6168045" y="2786494"/>
          <a:ext cx="2708013" cy="277747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rgbClr val="030CB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600" b="1" i="0" u="none" strike="noStrike" kern="1200" cap="none" normalizeH="0" baseline="0" dirty="0" smtClean="0">
            <a:ln>
              <a:noFill/>
            </a:ln>
            <a:solidFill>
              <a:srgbClr val="030CBD"/>
            </a:solidFill>
            <a:effectLst/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030CBD"/>
              </a:solidFill>
              <a:effectLst/>
              <a:latin typeface="Verdana" pitchFamily="34" charset="0"/>
            </a:rPr>
            <a:t>Ритмопластика,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err="1" smtClean="0">
              <a:ln>
                <a:noFill/>
              </a:ln>
              <a:solidFill>
                <a:srgbClr val="030CBD"/>
              </a:solidFill>
              <a:effectLst/>
              <a:latin typeface="Verdana" pitchFamily="34" charset="0"/>
            </a:rPr>
            <a:t>стретчинг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030CBD"/>
              </a:solidFill>
              <a:effectLst/>
              <a:latin typeface="Verdana" pitchFamily="34" charset="0"/>
            </a:rPr>
            <a:t>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030CBD"/>
              </a:solidFill>
              <a:effectLst/>
              <a:latin typeface="Verdana" pitchFamily="34" charset="0"/>
            </a:rPr>
            <a:t> корригирующая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030CBD"/>
              </a:solidFill>
              <a:effectLst/>
              <a:latin typeface="Verdana" pitchFamily="34" charset="0"/>
            </a:rPr>
            <a:t>гимнастика,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030CBD"/>
              </a:solidFill>
              <a:effectLst/>
              <a:latin typeface="Verdana" pitchFamily="34" charset="0"/>
            </a:rPr>
            <a:t>пальчиковая гимнастика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030CBD"/>
              </a:solidFill>
              <a:effectLst/>
              <a:latin typeface="Verdana" pitchFamily="34" charset="0"/>
            </a:rPr>
            <a:t>гимнастика для глаз,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030CBD"/>
              </a:solidFill>
              <a:effectLst/>
              <a:latin typeface="Verdana" pitchFamily="34" charset="0"/>
            </a:rPr>
            <a:t>элементы йоги,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030CBD"/>
              </a:solidFill>
              <a:effectLst/>
              <a:latin typeface="Verdana" pitchFamily="34" charset="0"/>
            </a:rPr>
            <a:t> подвижные игры,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030CBD"/>
              </a:solidFill>
              <a:effectLst/>
              <a:latin typeface="Verdana" pitchFamily="34" charset="0"/>
            </a:rPr>
            <a:t>динамические паузы</a:t>
          </a:r>
        </a:p>
      </dsp:txBody>
      <dsp:txXfrm>
        <a:off x="6168045" y="2786494"/>
        <a:ext cx="2708013" cy="2777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ru-R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60913"/>
            <a:ext cx="5510213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ru-RU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71DF395-A745-4E7B-A077-D730D73C5B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3A554-1F89-407A-B181-5F1C7663D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5793C-43D2-4527-8C88-0F381AC6E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8A340-CCF2-47AC-A0F8-D5BFF0CFE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FFBE-75D8-466A-90FE-0428CE0A7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D98CB-391E-4DF6-8833-E5EDF8551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91289-5B67-4DC2-B6AC-DBC08B8C0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66C8D-AC65-4A59-AA8E-185E15DE9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0C057-FCA6-4CE0-910A-31612620B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3808B-D5C1-4570-97F9-AB5339D80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9050-993D-4C18-B2F3-36E9011DA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62DB0-CFD3-42CB-AAA7-F53CEBC86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186BF-28C3-4487-8583-294592644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948EAED-1D4C-49E7-923E-160ECF2AA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6" r:id="rId2"/>
    <p:sldLayoutId id="2147483915" r:id="rId3"/>
    <p:sldLayoutId id="2147483914" r:id="rId4"/>
    <p:sldLayoutId id="2147483913" r:id="rId5"/>
    <p:sldLayoutId id="2147483912" r:id="rId6"/>
    <p:sldLayoutId id="2147483911" r:id="rId7"/>
    <p:sldLayoutId id="2147483910" r:id="rId8"/>
    <p:sldLayoutId id="2147483909" r:id="rId9"/>
    <p:sldLayoutId id="2147483908" r:id="rId10"/>
    <p:sldLayoutId id="2147483907" r:id="rId11"/>
    <p:sldLayoutId id="2147483906" r:id="rId12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C:\Users\марина\Desktop\56116508cc63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1928813" y="214313"/>
            <a:ext cx="6929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1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вида №19</a:t>
            </a:r>
            <a:br>
              <a:rPr lang="ru-RU" sz="1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«Золотая рыбка»</a:t>
            </a:r>
            <a:endParaRPr lang="ru-RU" sz="16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2000250" y="1928813"/>
            <a:ext cx="6929438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Опыт работы по теме:</a:t>
            </a:r>
          </a:p>
          <a:p>
            <a:pPr algn="ctr"/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«Внедрение инновационных здоровьесберегающих технологий </a:t>
            </a:r>
            <a:endParaRPr lang="ru-RU" sz="28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физкультурно-оздоровительную деятельность с детьми</a:t>
            </a:r>
          </a:p>
          <a:p>
            <a:pPr algn="ctr" eaLnBrk="0" hangingPunct="0"/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дошкольного возраста».</a:t>
            </a:r>
            <a:endParaRPr lang="ru-RU" sz="28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3143250" y="5429250"/>
            <a:ext cx="5500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/>
            <a:r>
              <a:rPr lang="ru-RU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Воспитатель по физической культуре</a:t>
            </a:r>
          </a:p>
          <a:p>
            <a:pPr algn="r" defTabSz="912813"/>
            <a:r>
              <a:rPr 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Охонько Елена Валерьевна</a:t>
            </a:r>
            <a:endParaRPr lang="ru-RU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6400800" cy="765175"/>
          </a:xfrm>
        </p:spPr>
        <p:txBody>
          <a:bodyPr/>
          <a:lstStyle/>
          <a:p>
            <a:pPr defTabSz="912813" eaLnBrk="1" hangingPunct="1"/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ФИТБОЛ ГИМНАСТИКА</a:t>
            </a:r>
          </a:p>
        </p:txBody>
      </p:sp>
      <p:pic>
        <p:nvPicPr>
          <p:cNvPr id="10242" name="Picture 2" descr="C:\Users\Саша\Desktop\Лена фотки презентация\DSCN8187.JPG"/>
          <p:cNvPicPr>
            <a:picLocks noChangeAspect="1" noChangeArrowheads="1"/>
          </p:cNvPicPr>
          <p:nvPr/>
        </p:nvPicPr>
        <p:blipFill>
          <a:blip r:embed="rId3" cstate="email"/>
          <a:srcRect r="-109"/>
          <a:stretch>
            <a:fillRect/>
          </a:stretch>
        </p:blipFill>
        <p:spPr bwMode="auto">
          <a:xfrm>
            <a:off x="142844" y="4000504"/>
            <a:ext cx="4214810" cy="244013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0243" name="Picture 3" descr="C:\Users\Саша\Desktop\Лена фотки презентация\DSCN82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19870" y="1142984"/>
            <a:ext cx="4266972" cy="257176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0244" name="Picture 4" descr="C:\Users\Саша\Desktop\Лена фотки презентация\DSCN8206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85720" y="1071545"/>
            <a:ext cx="4002578" cy="278476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0245" name="Picture 5" descr="C:\Users\Саша\Desktop\Лена фотки презентация\DSCN819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2" y="4071942"/>
            <a:ext cx="4429188" cy="245748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285750"/>
            <a:ext cx="5643562" cy="693738"/>
          </a:xfrm>
        </p:spPr>
        <p:txBody>
          <a:bodyPr/>
          <a:lstStyle/>
          <a:p>
            <a:pPr defTabSz="912813" eaLnBrk="1" hangingPunct="1"/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РИТМОПЛАСТИКА</a:t>
            </a:r>
          </a:p>
        </p:txBody>
      </p:sp>
      <p:pic>
        <p:nvPicPr>
          <p:cNvPr id="17414" name="Picture 8" descr="IMG_46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4071942"/>
            <a:ext cx="4643437" cy="2622548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217" name="Picture 1" descr="F:\DCIM\120NIKON\DSCN83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1000108"/>
            <a:ext cx="2958106" cy="2987585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9218" name="Picture 2" descr="F:\DCIM\120NIKON\DSCN83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4085402"/>
            <a:ext cx="3214710" cy="2609006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9220" name="Picture 4" descr="C:\Users\Саша\Desktop\Лена фотки презентация\DSCN829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10" y="857232"/>
            <a:ext cx="4500594" cy="298411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14313" y="714375"/>
            <a:ext cx="7900987" cy="6223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КОРРИГИРУЮЩАЯ  ГИМНАСТИКА</a:t>
            </a:r>
          </a:p>
        </p:txBody>
      </p:sp>
      <p:pic>
        <p:nvPicPr>
          <p:cNvPr id="18435" name="Picture 4" descr="IMG_46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736"/>
            <a:ext cx="4487267" cy="5091131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8436" name="Picture 5" descr="IMG_465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4000504"/>
            <a:ext cx="3929090" cy="2714644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8437" name="Picture 7" descr="IMG_472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8" y="1357298"/>
            <a:ext cx="2286016" cy="2500330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072313" cy="6223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</a:t>
            </a:r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pic>
        <p:nvPicPr>
          <p:cNvPr id="7170" name="Picture 2" descr="C:\Users\Саша\Desktop\Лена фотки презентация\DSCN82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857232"/>
            <a:ext cx="4738168" cy="328614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9" name="Picture 3" descr="C:\Users\Саша\Desktop\Лена фотки презентация\DSCN82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3357562"/>
            <a:ext cx="5114393" cy="328614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158750"/>
            <a:ext cx="8786813" cy="96678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Массаж, самомассаж,</a:t>
            </a:r>
            <a:br>
              <a:rPr 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массаж биологически активных зон</a:t>
            </a:r>
          </a:p>
        </p:txBody>
      </p:sp>
      <p:pic>
        <p:nvPicPr>
          <p:cNvPr id="20483" name="Picture 4" descr="IMG_46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4000504"/>
            <a:ext cx="3786214" cy="2787584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4479925" y="238283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20486" name="Picture 8" descr="IMG_47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07388" y="1285861"/>
            <a:ext cx="3722329" cy="2571768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145" name="Picture 1" descr="C:\Users\Саша\Desktop\Лена фотки презентация\DSCN8229.JPG"/>
          <p:cNvPicPr>
            <a:picLocks noChangeAspect="1" noChangeArrowheads="1"/>
          </p:cNvPicPr>
          <p:nvPr/>
        </p:nvPicPr>
        <p:blipFill>
          <a:blip r:embed="rId5" cstate="email"/>
          <a:srcRect t="-1473"/>
          <a:stretch>
            <a:fillRect/>
          </a:stretch>
        </p:blipFill>
        <p:spPr bwMode="auto">
          <a:xfrm>
            <a:off x="214282" y="1428736"/>
            <a:ext cx="4643438" cy="471490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6300787" cy="5715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</p:txBody>
      </p:sp>
      <p:pic>
        <p:nvPicPr>
          <p:cNvPr id="21507" name="Picture 4" descr="IMG_467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71546"/>
            <a:ext cx="4143372" cy="5503879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1508" name="Picture 5" descr="IMG_467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7" y="4099754"/>
            <a:ext cx="4293133" cy="2557636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49763" y="1196975"/>
            <a:ext cx="448627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Рисунок SmartArt 2"/>
          <p:cNvSpPr>
            <a:spLocks noGrp="1"/>
          </p:cNvSpPr>
          <p:nvPr>
            <p:ph type="dgm" idx="1"/>
          </p:nvPr>
        </p:nvSpPr>
        <p:spPr/>
      </p:sp>
      <p:pic>
        <p:nvPicPr>
          <p:cNvPr id="30723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2600" y="260350"/>
            <a:ext cx="380047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СТЕП-АЭРОБИКА</a:t>
            </a:r>
            <a:endParaRPr lang="ru-RU" dirty="0">
              <a:cs typeface="+mn-cs"/>
            </a:endParaRPr>
          </a:p>
        </p:txBody>
      </p:sp>
      <p:pic>
        <p:nvPicPr>
          <p:cNvPr id="30727" name="Picture 7" descr="DSCN82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196975"/>
            <a:ext cx="3816350" cy="2374900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8" name="Picture 8" descr="DSCN825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125538"/>
            <a:ext cx="4032250" cy="2505075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30" name="Picture 10" descr="DSCN825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3716338"/>
            <a:ext cx="4103687" cy="2376487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31" name="Picture 11" descr="DSCN824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3800" y="3716338"/>
            <a:ext cx="3816350" cy="2403475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Рисунок SmartArt 2"/>
          <p:cNvSpPr>
            <a:spLocks noGrp="1"/>
          </p:cNvSpPr>
          <p:nvPr>
            <p:ph type="dgm" idx="1"/>
          </p:nvPr>
        </p:nvSpPr>
        <p:spPr/>
      </p:sp>
      <p:pic>
        <p:nvPicPr>
          <p:cNvPr id="31747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6838" y="92075"/>
            <a:ext cx="45720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ФОРМЫ РАБОТЫ С РОДИТЕЛЯМИ</a:t>
            </a:r>
            <a:endParaRPr lang="ru-RU" dirty="0">
              <a:cs typeface="+mn-cs"/>
            </a:endParaRPr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250825" y="1290638"/>
            <a:ext cx="457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B85808"/>
                </a:solidFill>
                <a:latin typeface="Times New Roman" pitchFamily="18" charset="0"/>
                <a:cs typeface="Times New Roman" pitchFamily="18" charset="0"/>
              </a:rPr>
              <a:t>Индивидуальные консультации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030CBD"/>
                </a:solidFill>
                <a:latin typeface="Times New Roman" pitchFamily="18" charset="0"/>
                <a:cs typeface="Times New Roman" pitchFamily="18" charset="0"/>
              </a:rPr>
              <a:t>Семинары – практикумы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Информационные стенды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B85808"/>
                </a:solidFill>
                <a:latin typeface="Times New Roman" pitchFamily="18" charset="0"/>
                <a:cs typeface="Times New Roman" pitchFamily="18" charset="0"/>
              </a:rPr>
              <a:t>Семейные праздники, конкурсы, соревнования, походы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030CBD"/>
                </a:solidFill>
                <a:latin typeface="Times New Roman" pitchFamily="18" charset="0"/>
                <a:cs typeface="Times New Roman" pitchFamily="18" charset="0"/>
              </a:rPr>
              <a:t>Дни и Недели открытых дверей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Детско-родительские проекты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B85808"/>
                </a:solidFill>
                <a:latin typeface="Times New Roman" pitchFamily="18" charset="0"/>
                <a:cs typeface="Times New Roman" pitchFamily="18" charset="0"/>
              </a:rPr>
              <a:t>Телефон доверия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030CBD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r>
              <a:rPr lang="ru-RU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4728" y="1290638"/>
            <a:ext cx="4479308" cy="3313415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0" name="Рисунок SmartArt 2"/>
          <p:cNvSpPr>
            <a:spLocks noGrp="1"/>
          </p:cNvSpPr>
          <p:nvPr>
            <p:ph type="dgm" idx="1"/>
          </p:nvPr>
        </p:nvSpPr>
        <p:spPr/>
      </p:sp>
      <p:pic>
        <p:nvPicPr>
          <p:cNvPr id="32771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250825" y="260350"/>
            <a:ext cx="58721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Детско-родительские проекты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149080"/>
            <a:ext cx="4248472" cy="2640038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4149080"/>
            <a:ext cx="3896369" cy="2640038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2775" name="Picture 4" descr="C:\Users\Lenovo\Documents\Архив 2014-2015\фото 2014-2015\Лысенко спорт\DSCN23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89238" y="1052736"/>
            <a:ext cx="6023304" cy="2928425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2" name="Рисунок SmartArt 2"/>
          <p:cNvSpPr>
            <a:spLocks noGrp="1"/>
          </p:cNvSpPr>
          <p:nvPr>
            <p:ph type="dgm" idx="1"/>
          </p:nvPr>
        </p:nvSpPr>
        <p:spPr/>
      </p:sp>
      <p:pic>
        <p:nvPicPr>
          <p:cNvPr id="35843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26988" y="133350"/>
            <a:ext cx="66325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30CBD"/>
                </a:solidFill>
                <a:latin typeface="Times New Roman" pitchFamily="18" charset="0"/>
                <a:cs typeface="Calibri" pitchFamily="34" charset="0"/>
              </a:rPr>
              <a:t>Эффективность использования здоровьесберегающих технологий</a:t>
            </a:r>
            <a:endParaRPr lang="ru-RU" sz="2800" b="1">
              <a:solidFill>
                <a:srgbClr val="030CBD"/>
              </a:solidFill>
            </a:endParaRPr>
          </a:p>
        </p:txBody>
      </p:sp>
      <p:sp>
        <p:nvSpPr>
          <p:cNvPr id="35845" name="Прямоугольник 6"/>
          <p:cNvSpPr>
            <a:spLocks noChangeArrowheads="1"/>
          </p:cNvSpPr>
          <p:nvPr/>
        </p:nvSpPr>
        <p:spPr bwMode="auto">
          <a:xfrm>
            <a:off x="127000" y="1412875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Calibri" pitchFamily="34" charset="0"/>
              </a:rPr>
              <a:t>  Положительная динамика уровня физического развития детей</a:t>
            </a:r>
            <a:endParaRPr lang="ru-RU" sz="2000" b="1">
              <a:solidFill>
                <a:srgbClr val="008000"/>
              </a:solidFill>
            </a:endParaRPr>
          </a:p>
        </p:txBody>
      </p:sp>
      <p:sp>
        <p:nvSpPr>
          <p:cNvPr id="35846" name="Прямоугольник 7"/>
          <p:cNvSpPr>
            <a:spLocks noChangeArrowheads="1"/>
          </p:cNvSpPr>
          <p:nvPr/>
        </p:nvSpPr>
        <p:spPr bwMode="auto">
          <a:xfrm>
            <a:off x="4211638" y="2138363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000" b="1">
                <a:solidFill>
                  <a:srgbClr val="B85808"/>
                </a:solidFill>
                <a:latin typeface="Times New Roman" pitchFamily="18" charset="0"/>
                <a:cs typeface="Calibri" pitchFamily="34" charset="0"/>
              </a:rPr>
              <a:t>  Улучшилось качество в технике выполнения движений и выразительность в моторике</a:t>
            </a:r>
            <a:endParaRPr lang="ru-RU" sz="2000" b="1">
              <a:solidFill>
                <a:srgbClr val="B85808"/>
              </a:solidFill>
            </a:endParaRPr>
          </a:p>
        </p:txBody>
      </p:sp>
      <p:sp>
        <p:nvSpPr>
          <p:cNvPr id="35847" name="Прямоугольник 8"/>
          <p:cNvSpPr>
            <a:spLocks noChangeArrowheads="1"/>
          </p:cNvSpPr>
          <p:nvPr/>
        </p:nvSpPr>
        <p:spPr bwMode="auto">
          <a:xfrm>
            <a:off x="127000" y="3455988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ru-RU" sz="2000" b="1">
                <a:solidFill>
                  <a:srgbClr val="030CBD"/>
                </a:solidFill>
                <a:latin typeface="Times New Roman" pitchFamily="18" charset="0"/>
                <a:cs typeface="Calibri" pitchFamily="34" charset="0"/>
              </a:rPr>
              <a:t> У детей появился эмоциональный отклик на физическую активность, спортивная страсть, интерес, азарт</a:t>
            </a:r>
            <a:endParaRPr lang="ru-RU" sz="2000" b="1">
              <a:solidFill>
                <a:srgbClr val="030CBD"/>
              </a:solidFill>
            </a:endParaRPr>
          </a:p>
        </p:txBody>
      </p:sp>
      <p:sp>
        <p:nvSpPr>
          <p:cNvPr id="35848" name="Прямоугольник 9"/>
          <p:cNvSpPr>
            <a:spLocks noChangeArrowheads="1"/>
          </p:cNvSpPr>
          <p:nvPr/>
        </p:nvSpPr>
        <p:spPr bwMode="auto">
          <a:xfrm>
            <a:off x="4200525" y="4652963"/>
            <a:ext cx="457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000" b="1">
                <a:solidFill>
                  <a:srgbClr val="008000"/>
                </a:solidFill>
                <a:latin typeface="Times New Roman" pitchFamily="18" charset="0"/>
                <a:cs typeface="Calibri" pitchFamily="34" charset="0"/>
              </a:rPr>
              <a:t> Повысилась умственная трудоспособность, усидчивость, дети стали выдержаннее и внимательнее, улучшилась эмоционально - двигательная сфера ребёнка, выработалась правильная осанка</a:t>
            </a:r>
            <a:endParaRPr lang="ru-RU" sz="20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C:\Users\марина\Desktop\56116508cc63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1857375" y="357188"/>
            <a:ext cx="43576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428625" y="1341438"/>
            <a:ext cx="64293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Tx/>
              <a:buAutoNum type="arabicPeriod"/>
            </a:pPr>
            <a:r>
              <a:rPr lang="ru-RU" sz="2800">
                <a:solidFill>
                  <a:srgbClr val="030CBD"/>
                </a:solidFill>
                <a:latin typeface="Times New Roman" pitchFamily="18" charset="0"/>
                <a:cs typeface="Times New Roman" pitchFamily="18" charset="0"/>
              </a:rPr>
              <a:t>По статистическим данным, только 10% детей, поступают в школу абсолютно здоровыми.</a:t>
            </a:r>
          </a:p>
          <a:p>
            <a:pPr marL="514350" indent="-514350">
              <a:buFontTx/>
              <a:buAutoNum type="arabicPeriod"/>
            </a:pPr>
            <a:r>
              <a:rPr lang="ru-RU" sz="2800">
                <a:solidFill>
                  <a:srgbClr val="B85808"/>
                </a:solidFill>
                <a:latin typeface="Times New Roman" pitchFamily="18" charset="0"/>
                <a:cs typeface="Times New Roman" pitchFamily="18" charset="0"/>
              </a:rPr>
              <a:t>Большое количество занятий, перенагрузки, уменьшение времени для двигательной активности и свободной деятельности детей. </a:t>
            </a:r>
          </a:p>
          <a:p>
            <a:pPr marL="514350" indent="-514350">
              <a:buFontTx/>
              <a:buAutoNum type="arabicPeriod"/>
            </a:pPr>
            <a:r>
              <a:rPr lang="ru-RU" sz="28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Высокий уровень распространённости хронических заболеваний, нарушения осанки и сколиоза, а так же простудных респираторных заболеваний.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Рисунок SmartArt 2"/>
          <p:cNvSpPr>
            <a:spLocks noGrp="1"/>
          </p:cNvSpPr>
          <p:nvPr>
            <p:ph type="dgm" idx="1"/>
          </p:nvPr>
        </p:nvSpPr>
        <p:spPr/>
      </p:sp>
      <p:pic>
        <p:nvPicPr>
          <p:cNvPr id="36867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5"/>
          <p:cNvSpPr>
            <a:spLocks noChangeArrowheads="1"/>
          </p:cNvSpPr>
          <p:nvPr/>
        </p:nvSpPr>
        <p:spPr bwMode="auto">
          <a:xfrm>
            <a:off x="107950" y="417513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ПЕРСПЕКТИВЫ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6869" name="Прямоугольник 4"/>
          <p:cNvSpPr>
            <a:spLocks noChangeArrowheads="1"/>
          </p:cNvSpPr>
          <p:nvPr/>
        </p:nvSpPr>
        <p:spPr bwMode="auto">
          <a:xfrm>
            <a:off x="374650" y="1557338"/>
            <a:ext cx="83534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Продолжать научный поиск по изучению и внедрению эффективных инновационных здоровьесберегающих  технологий по приобщению детей к физической культуре.</a:t>
            </a:r>
          </a:p>
          <a:p>
            <a:pPr marL="342900" indent="-342900" algn="just">
              <a:buFont typeface="Calibri" pitchFamily="34" charset="0"/>
              <a:buAutoNum type="arabicPeriod"/>
              <a:tabLst>
                <a:tab pos="457200" algn="l"/>
              </a:tabLst>
            </a:pPr>
            <a:endParaRPr lang="ru-RU" sz="24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 b="1">
                <a:solidFill>
                  <a:srgbClr val="B85808"/>
                </a:solidFill>
                <a:latin typeface="Times New Roman" pitchFamily="18" charset="0"/>
                <a:cs typeface="Times New Roman" pitchFamily="18" charset="0"/>
              </a:rPr>
              <a:t>Начать разработку программы “Игровой стретчинг” для детей среднего возраста.</a:t>
            </a:r>
          </a:p>
          <a:p>
            <a:pPr marL="342900" indent="-342900" algn="just">
              <a:buFont typeface="Calibri" pitchFamily="34" charset="0"/>
              <a:buAutoNum type="arabicPeriod"/>
              <a:tabLst>
                <a:tab pos="457200" algn="l"/>
              </a:tabLst>
            </a:pPr>
            <a:endParaRPr lang="ru-RU" sz="2400" b="1">
              <a:solidFill>
                <a:srgbClr val="030CB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2400" b="1">
                <a:solidFill>
                  <a:srgbClr val="030CBD"/>
                </a:solidFill>
                <a:latin typeface="Times New Roman" pitchFamily="18" charset="0"/>
                <a:cs typeface="Times New Roman" pitchFamily="18" charset="0"/>
              </a:rPr>
              <a:t>Организовать работу детско-родительских проектов для родителей детей с ослабленным здоровьем.</a:t>
            </a:r>
          </a:p>
          <a:p>
            <a:pPr marL="342900" indent="-342900" algn="just">
              <a:tabLst>
                <a:tab pos="457200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" descr="C:\Users\марина\Desktop\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8" descr="J:\для садика\смешарики\смешарики PNJ\dvoy05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0963" y="4714875"/>
            <a:ext cx="271303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825500" y="5876925"/>
            <a:ext cx="5643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6" name="Picture 2" descr="F:\Лена фотки презентация\DSCN827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444050" y="379935"/>
            <a:ext cx="6576222" cy="5383237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C:\Users\марина\Desktop\56116508cc63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357563" y="274638"/>
            <a:ext cx="3286125" cy="58261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286000" y="908050"/>
            <a:ext cx="6643688" cy="5218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30CBD"/>
                </a:solidFill>
                <a:latin typeface="Times New Roman" pitchFamily="18" charset="0"/>
                <a:cs typeface="Times New Roman" pitchFamily="18" charset="0"/>
              </a:rPr>
              <a:t>Создание устойчивой мотивации и потребности в сохранении своего собственного здоровья и здоровья окружающих;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физкультурно-оздоровительного развития детей с использованием инновационных и здоровьесберегающих технологий.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C:\Users\марина\Desktop\56116508cc63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8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2714625" y="285750"/>
            <a:ext cx="2928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500063" y="908050"/>
            <a:ext cx="62865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>
                <a:solidFill>
                  <a:srgbClr val="0033CC"/>
                </a:solidFill>
              </a:rPr>
              <a:t> </a:t>
            </a:r>
            <a:r>
              <a:rPr lang="ru-RU" sz="2200" b="1">
                <a:solidFill>
                  <a:srgbClr val="030CBD"/>
                </a:solidFill>
                <a:latin typeface="Times New Roman" pitchFamily="18" charset="0"/>
                <a:cs typeface="Times New Roman" pitchFamily="18" charset="0"/>
              </a:rPr>
              <a:t>Сохранять и укреплять здоровье детей посредством внедрения в физкультурно-оздоровительную работу инновационных здоровьесберегающих технологий;</a:t>
            </a:r>
          </a:p>
          <a:p>
            <a:pPr>
              <a:buFont typeface="Wingdings" pitchFamily="2" charset="2"/>
              <a:buChar char="§"/>
            </a:pP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развивать сенсорные и моторные функции;</a:t>
            </a:r>
          </a:p>
          <a:p>
            <a:pPr>
              <a:buFont typeface="Wingdings" pitchFamily="2" charset="2"/>
              <a:buChar char="§"/>
            </a:pPr>
            <a:r>
              <a:rPr lang="ru-RU" sz="2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>
                <a:solidFill>
                  <a:srgbClr val="D16309"/>
                </a:solidFill>
                <a:latin typeface="Times New Roman" pitchFamily="18" charset="0"/>
                <a:cs typeface="Times New Roman" pitchFamily="18" charset="0"/>
              </a:rPr>
              <a:t>формировать потребность в двигательной активности;</a:t>
            </a:r>
          </a:p>
          <a:p>
            <a:pPr>
              <a:buFont typeface="Wingdings" pitchFamily="2" charset="2"/>
              <a:buChar char="§"/>
            </a:pPr>
            <a:r>
              <a:rPr lang="ru-RU" sz="2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>
                <a:solidFill>
                  <a:srgbClr val="030CBD"/>
                </a:solidFill>
                <a:latin typeface="Times New Roman" pitchFamily="18" charset="0"/>
                <a:cs typeface="Times New Roman" pitchFamily="18" charset="0"/>
              </a:rPr>
              <a:t>совершенствовать функции организма, повышать его защитные свойства и устойчивость к заболеваниям средствами движения, дыхательной гимнастики, массажа, йоги, закаливания;</a:t>
            </a:r>
          </a:p>
          <a:p>
            <a:pPr>
              <a:buFont typeface="Wingdings" pitchFamily="2" charset="2"/>
              <a:buChar char="§"/>
            </a:pPr>
            <a:r>
              <a:rPr lang="ru-RU" sz="2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формировать правильную осанку, гигиенические навыки;</a:t>
            </a:r>
          </a:p>
          <a:p>
            <a:pPr>
              <a:buFont typeface="Wingdings" pitchFamily="2" charset="2"/>
              <a:buChar char="§"/>
            </a:pPr>
            <a:r>
              <a:rPr lang="ru-RU" sz="2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>
                <a:solidFill>
                  <a:srgbClr val="B85808"/>
                </a:solidFill>
                <a:latin typeface="Times New Roman" pitchFamily="18" charset="0"/>
                <a:cs typeface="Times New Roman" pitchFamily="18" charset="0"/>
              </a:rPr>
              <a:t>развивать интеллектуальные функции (мышление, память, воображение, восприятие, ориентировку в пространстве).</a:t>
            </a:r>
          </a:p>
          <a:p>
            <a:pPr>
              <a:buFont typeface="Wingdings" pitchFamily="2" charset="2"/>
              <a:buChar char="§"/>
            </a:pPr>
            <a:endParaRPr lang="ru-RU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6840538" cy="720725"/>
          </a:xfrm>
        </p:spPr>
        <p:txBody>
          <a:bodyPr/>
          <a:lstStyle/>
          <a:p>
            <a:pPr defTabSz="912813" eaLnBrk="1" hangingPunct="1"/>
            <a:r>
              <a:rPr lang="ru-RU" b="1" smtClean="0">
                <a:solidFill>
                  <a:srgbClr val="030CBD"/>
                </a:solidFill>
                <a:latin typeface="Times New Roman" pitchFamily="18" charset="0"/>
                <a:cs typeface="Times New Roman" pitchFamily="18" charset="0"/>
              </a:rPr>
              <a:t>Реализуемая программа</a:t>
            </a:r>
          </a:p>
        </p:txBody>
      </p:sp>
      <p:pic>
        <p:nvPicPr>
          <p:cNvPr id="19459" name="Picture 4" descr="IMG_458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9263" y="1052513"/>
            <a:ext cx="57054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0f30d0285e41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127375" y="4700588"/>
            <a:ext cx="1404938" cy="2055812"/>
          </a:xfrm>
        </p:spPr>
      </p:pic>
      <p:pic>
        <p:nvPicPr>
          <p:cNvPr id="19461" name="Picture 7" descr="559d7aec515a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77138" y="4035425"/>
            <a:ext cx="1484312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1317284621_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788" y="4076700"/>
            <a:ext cx="1497012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1328501648_dvigigr48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00200" y="4705350"/>
            <a:ext cx="141446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kak-sformirovat-pravilnuyu-osanku-u-rebenka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61263" y="1431925"/>
            <a:ext cx="14351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1" descr="multimediabooks_covers101295044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3663" y="1431925"/>
            <a:ext cx="151765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2" descr="ozdorovi_38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56325" y="4737100"/>
            <a:ext cx="132238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3" descr="safidanse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572000" y="4719638"/>
            <a:ext cx="1449388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571500"/>
            <a:ext cx="8358188" cy="12588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Физкультурно-оздоровительная развивающая среда ДОУ</a:t>
            </a: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>
                <a:latin typeface="Verdana" pitchFamily="34" charset="0"/>
              </a:rPr>
              <a:t>4 фото кабинетов</a:t>
            </a:r>
          </a:p>
        </p:txBody>
      </p:sp>
      <p:pic>
        <p:nvPicPr>
          <p:cNvPr id="9221" name="Picture 5" descr="IMG_456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286256"/>
            <a:ext cx="4286280" cy="2386188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223" name="Picture 7" descr="IMG_45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857364"/>
            <a:ext cx="4286248" cy="2214578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5361" name="Picture 1" descr="C:\Users\Саша\Desktop\Лена фотки презентация\DSCN83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4286256"/>
            <a:ext cx="4143436" cy="2392633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5362" name="Picture 2" descr="C:\Users\Саша\Desktop\Лена фотки презентация\DSCN829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1857364"/>
            <a:ext cx="4071966" cy="221457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0" y="714356"/>
          <a:ext cx="914400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000250" y="357188"/>
            <a:ext cx="4900613" cy="92868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30CBD"/>
                </a:solidFill>
                <a:latin typeface="Times New Roman" pitchFamily="18" charset="0"/>
                <a:cs typeface="Times New Roman" pitchFamily="18" charset="0"/>
              </a:rPr>
              <a:t>СТРЕТЧИНГ</a:t>
            </a:r>
          </a:p>
        </p:txBody>
      </p:sp>
      <p:pic>
        <p:nvPicPr>
          <p:cNvPr id="14340" name="Picture 5" descr="IMG_459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928670"/>
            <a:ext cx="2214578" cy="3054565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4341" name="Picture 6" descr="IMG_459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1428736"/>
            <a:ext cx="3857652" cy="2395397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4342" name="Picture 7" descr="IMG_459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1142984"/>
            <a:ext cx="2286015" cy="2796281"/>
          </a:xfrm>
          <a:prstGeom prst="round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2289" name="Picture 1" descr="C:\Users\Саша\Desktop\Лена фотки презентация\DSCN8282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5143504" y="4214818"/>
            <a:ext cx="3643338" cy="2474697"/>
          </a:xfrm>
          <a:prstGeom prst="round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2290" name="Picture 2" descr="C:\Users\Саша\Desktop\Лена фотки презентация\DSCN8214.JPG"/>
          <p:cNvPicPr>
            <a:picLocks noChangeAspect="1" noChangeArrowheads="1"/>
          </p:cNvPicPr>
          <p:nvPr/>
        </p:nvPicPr>
        <p:blipFill>
          <a:blip r:embed="rId7" cstate="email"/>
          <a:srcRect r="-108"/>
          <a:stretch>
            <a:fillRect/>
          </a:stretch>
        </p:blipFill>
        <p:spPr bwMode="auto">
          <a:xfrm>
            <a:off x="785786" y="4214818"/>
            <a:ext cx="4071966" cy="2388365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500063"/>
            <a:ext cx="6215062" cy="550862"/>
          </a:xfrm>
        </p:spPr>
        <p:txBody>
          <a:bodyPr rtlCol="0">
            <a:normAutofit fontScale="90000"/>
          </a:bodyPr>
          <a:lstStyle/>
          <a:p>
            <a:pPr defTabSz="912813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ЭЛЕМЕНТЫ  ХАТХА-ЙОГИ</a:t>
            </a:r>
          </a:p>
        </p:txBody>
      </p:sp>
      <p:pic>
        <p:nvPicPr>
          <p:cNvPr id="11265" name="Picture 1" descr="C:\Users\Саша\Desktop\Лена фотки презентация\DSCN82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142984"/>
            <a:ext cx="4714876" cy="2717067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1267" name="Picture 3" descr="C:\Users\Саша\Desktop\Лена фотки презентация\DSCN82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142984"/>
            <a:ext cx="3612659" cy="5500702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1268" name="Picture 4" descr="C:\Users\Саша\Desktop\Лена фотки презентация\DSCN82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496" y="3929066"/>
            <a:ext cx="4929190" cy="2698657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3018</TotalTime>
  <Words>433</Words>
  <Application>Microsoft Office PowerPoint</Application>
  <PresentationFormat>Экран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Цель:</vt:lpstr>
      <vt:lpstr>Слайд 4</vt:lpstr>
      <vt:lpstr>Реализуемая программа</vt:lpstr>
      <vt:lpstr>Физкультурно-оздоровительная развивающая среда ДОУ</vt:lpstr>
      <vt:lpstr>Слайд 7</vt:lpstr>
      <vt:lpstr>СТРЕТЧИНГ</vt:lpstr>
      <vt:lpstr>ЭЛЕМЕНТЫ  ХАТХА-ЙОГИ</vt:lpstr>
      <vt:lpstr>ФИТБОЛ ГИМНАСТИКА</vt:lpstr>
      <vt:lpstr>РИТМОПЛАСТИКА</vt:lpstr>
      <vt:lpstr>КОРРИГИРУЮЩАЯ  ГИМНАСТИКА</vt:lpstr>
      <vt:lpstr>ДЫХАТЕЛЬНАЯ ГИМНАСТИКА</vt:lpstr>
      <vt:lpstr>Массаж, самомассаж,  массаж биологически активных зон</vt:lpstr>
      <vt:lpstr>ПОДВИЖНЫЕ ИГРЫ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 образовательное учреждение  «Ромодановский детский сад  комбинированного вида»</dc:title>
  <dc:creator>Admin</dc:creator>
  <cp:lastModifiedBy>марина</cp:lastModifiedBy>
  <cp:revision>166</cp:revision>
  <dcterms:created xsi:type="dcterms:W3CDTF">2008-11-21T07:42:14Z</dcterms:created>
  <dcterms:modified xsi:type="dcterms:W3CDTF">2016-02-04T10:45:59Z</dcterms:modified>
</cp:coreProperties>
</file>