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  <p:sldId id="267" r:id="rId3"/>
    <p:sldId id="268" r:id="rId4"/>
    <p:sldId id="269" r:id="rId5"/>
    <p:sldId id="270" r:id="rId6"/>
    <p:sldId id="271" r:id="rId7"/>
    <p:sldId id="273" r:id="rId8"/>
    <p:sldId id="272" r:id="rId9"/>
    <p:sldId id="274" r:id="rId10"/>
    <p:sldId id="27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18DE"/>
    <a:srgbClr val="42D0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704EF-D89C-4134-AB2E-FDF3C48E890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2E427-A0FE-43BE-B5FA-2438C23D32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704EF-D89C-4134-AB2E-FDF3C48E890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2E427-A0FE-43BE-B5FA-2438C23D32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704EF-D89C-4134-AB2E-FDF3C48E890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2E427-A0FE-43BE-B5FA-2438C23D327A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704EF-D89C-4134-AB2E-FDF3C48E890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2E427-A0FE-43BE-B5FA-2438C23D327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704EF-D89C-4134-AB2E-FDF3C48E890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2E427-A0FE-43BE-B5FA-2438C23D32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704EF-D89C-4134-AB2E-FDF3C48E890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2E427-A0FE-43BE-B5FA-2438C23D327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704EF-D89C-4134-AB2E-FDF3C48E890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2E427-A0FE-43BE-B5FA-2438C23D32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704EF-D89C-4134-AB2E-FDF3C48E890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2E427-A0FE-43BE-B5FA-2438C23D32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704EF-D89C-4134-AB2E-FDF3C48E890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2E427-A0FE-43BE-B5FA-2438C23D32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704EF-D89C-4134-AB2E-FDF3C48E890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2E427-A0FE-43BE-B5FA-2438C23D327A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704EF-D89C-4134-AB2E-FDF3C48E890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2E427-A0FE-43BE-B5FA-2438C23D327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8E704EF-D89C-4134-AB2E-FDF3C48E890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782E427-A0FE-43BE-B5FA-2438C23D327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3418DE"/>
                </a:solidFill>
                <a:latin typeface="Times New Roman" pitchFamily="18" charset="0"/>
                <a:cs typeface="Times New Roman" pitchFamily="18" charset="0"/>
              </a:rPr>
              <a:t>Дыхательная гимнастика:</a:t>
            </a:r>
            <a:endParaRPr lang="ru-RU" sz="1800" b="1" dirty="0">
              <a:solidFill>
                <a:srgbClr val="3418D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4512" y="980728"/>
            <a:ext cx="2733352" cy="318741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99992" y="980728"/>
            <a:ext cx="3718545" cy="318741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99592" y="4653136"/>
            <a:ext cx="24048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Упражнение «Дует  ветерок»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32040" y="4653136"/>
            <a:ext cx="21964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Упражнение «Молоточки»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65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69190" y="2383943"/>
            <a:ext cx="59618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Спасибо за внимание</a:t>
            </a:r>
            <a:endParaRPr lang="ru-RU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825" t="208217" r="-112704" b="-201478"/>
          <a:stretch/>
        </p:blipFill>
        <p:spPr>
          <a:xfrm>
            <a:off x="3596637" y="2937162"/>
            <a:ext cx="953497" cy="106028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339"/>
          <a:stretch/>
        </p:blipFill>
        <p:spPr>
          <a:xfrm>
            <a:off x="323528" y="188640"/>
            <a:ext cx="1953096" cy="244066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>
          <a:xfrm>
            <a:off x="6372200" y="3717032"/>
            <a:ext cx="1963845" cy="270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6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3418DE"/>
                </a:solidFill>
                <a:latin typeface="Times New Roman" pitchFamily="18" charset="0"/>
                <a:cs typeface="Times New Roman" pitchFamily="18" charset="0"/>
              </a:rPr>
              <a:t>Гимнастика для глаз:</a:t>
            </a:r>
            <a:endParaRPr lang="ru-RU" sz="1800" b="1" dirty="0">
              <a:solidFill>
                <a:srgbClr val="3418D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2" y="883386"/>
            <a:ext cx="2376264" cy="261762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84168" y="980727"/>
            <a:ext cx="2183534" cy="25202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9552" y="3919751"/>
            <a:ext cx="19006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Упражнение «Птичка»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84168" y="3820474"/>
            <a:ext cx="22733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Упражнение «Солнышко и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тучки»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3403568" y="2989185"/>
            <a:ext cx="2206842" cy="294245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491880" y="5624728"/>
            <a:ext cx="21830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Упражнение «День, ночь»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28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rgbClr val="3418DE"/>
                </a:solidFill>
                <a:latin typeface="Times New Roman" pitchFamily="18" charset="0"/>
                <a:cs typeface="Times New Roman" pitchFamily="18" charset="0"/>
              </a:rPr>
              <a:t>Подвижные, народные, дидактические, коммуникативные, сюжетно ролевые игры:</a:t>
            </a:r>
            <a:endParaRPr lang="ru-RU" sz="1800" b="1" dirty="0">
              <a:solidFill>
                <a:srgbClr val="3418D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лнце 2"/>
          <p:cNvSpPr/>
          <p:nvPr/>
        </p:nvSpPr>
        <p:spPr>
          <a:xfrm>
            <a:off x="3100977" y="2174543"/>
            <a:ext cx="1512168" cy="1379519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ятно 1 7"/>
          <p:cNvSpPr/>
          <p:nvPr/>
        </p:nvSpPr>
        <p:spPr>
          <a:xfrm>
            <a:off x="4716016" y="1928199"/>
            <a:ext cx="2448272" cy="187220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6200000">
            <a:off x="1115973" y="3212619"/>
            <a:ext cx="2567709" cy="4008583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164288" y="1052736"/>
            <a:ext cx="1967345" cy="4054763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6200000">
            <a:off x="5443566" y="3999346"/>
            <a:ext cx="1865745" cy="3851563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6200000">
            <a:off x="148804" y="848234"/>
            <a:ext cx="2881746" cy="30226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922623" y="683404"/>
            <a:ext cx="6030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3418DE"/>
                </a:solidFill>
                <a:latin typeface="Times New Roman" pitchFamily="18" charset="0"/>
                <a:cs typeface="Times New Roman" pitchFamily="18" charset="0"/>
              </a:rPr>
              <a:t>Дидактическая игра «Разложи спортивный инвентарь»</a:t>
            </a:r>
            <a:endParaRPr lang="ru-RU" b="1" dirty="0">
              <a:solidFill>
                <a:srgbClr val="3418D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64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3418DE"/>
                </a:solidFill>
              </a:rPr>
              <a:t>Подвижные  и народные игры:</a:t>
            </a:r>
            <a:endParaRPr lang="ru-RU" sz="1800" b="1" dirty="0">
              <a:solidFill>
                <a:srgbClr val="3418DE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560" y="836712"/>
            <a:ext cx="2880320" cy="403244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59077" y="836712"/>
            <a:ext cx="3675458" cy="403244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55576" y="5157192"/>
            <a:ext cx="23868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Народная игра «Белые гуси»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06319" y="5157192"/>
            <a:ext cx="37630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Подвижная игра «Раз, два, три к дереву беги»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0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3418DE"/>
                </a:solidFill>
                <a:latin typeface="Times New Roman" pitchFamily="18" charset="0"/>
                <a:cs typeface="Times New Roman" pitchFamily="18" charset="0"/>
              </a:rPr>
              <a:t>Коммуникативные игры: </a:t>
            </a:r>
            <a:endParaRPr lang="ru-RU" sz="1800" b="1" dirty="0">
              <a:solidFill>
                <a:srgbClr val="3418D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2" y="980728"/>
            <a:ext cx="3081536" cy="410871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04719" y="980728"/>
            <a:ext cx="3081536" cy="410871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71600" y="5517232"/>
            <a:ext cx="12425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Игра «Дрозд»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48064" y="5589240"/>
            <a:ext cx="13172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Игра «Друзья»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56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3418DE"/>
                </a:solidFill>
                <a:latin typeface="Times New Roman" pitchFamily="18" charset="0"/>
                <a:cs typeface="Times New Roman" pitchFamily="18" charset="0"/>
              </a:rPr>
              <a:t>Сюжетно ролевая игра:</a:t>
            </a:r>
            <a:endParaRPr lang="ru-RU" sz="1800" b="1" dirty="0">
              <a:solidFill>
                <a:srgbClr val="3418D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95669" y="1196752"/>
            <a:ext cx="5414731" cy="406104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621545" y="5407595"/>
            <a:ext cx="16971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rgbClr val="3418DE"/>
                </a:solidFill>
                <a:latin typeface="Times New Roman" pitchFamily="18" charset="0"/>
                <a:cs typeface="Times New Roman" pitchFamily="18" charset="0"/>
              </a:rPr>
              <a:t>На приеме у врача</a:t>
            </a:r>
            <a:endParaRPr lang="ru-RU" sz="1400" b="1" dirty="0">
              <a:solidFill>
                <a:srgbClr val="3418D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9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3418DE"/>
                </a:solidFill>
              </a:rPr>
              <a:t>Выставка работ детей на тему: «О спорт ты мир»</a:t>
            </a:r>
            <a:endParaRPr lang="ru-RU" sz="2400" b="1" dirty="0">
              <a:solidFill>
                <a:srgbClr val="3418DE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1230892"/>
            <a:ext cx="3672407" cy="247393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60032" y="1258032"/>
            <a:ext cx="3350501" cy="251287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27783" y="3685707"/>
            <a:ext cx="3380911" cy="2535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56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Сформировались знания детей о своем здоровье.</a:t>
            </a:r>
          </a:p>
          <a:p>
            <a:r>
              <a:rPr lang="ru-RU" sz="1800" dirty="0" smtClean="0"/>
              <a:t>Научились заботится о своем здоровье.</a:t>
            </a:r>
          </a:p>
          <a:p>
            <a:r>
              <a:rPr lang="ru-RU" sz="1800" dirty="0" smtClean="0"/>
              <a:t>Знают, почему витамины нужны человеку.</a:t>
            </a:r>
          </a:p>
          <a:p>
            <a:r>
              <a:rPr lang="ru-RU" sz="1800" dirty="0" smtClean="0"/>
              <a:t>Узнали от, куда берутся болезни.</a:t>
            </a:r>
          </a:p>
          <a:p>
            <a:r>
              <a:rPr lang="ru-RU" sz="1800" dirty="0" smtClean="0"/>
              <a:t>Познакомились с литературными произведениями по теме.</a:t>
            </a:r>
          </a:p>
          <a:p>
            <a:r>
              <a:rPr lang="ru-RU" sz="1800" dirty="0" smtClean="0"/>
              <a:t>Знают, как устроен человек, что полезно, а что вредно для организма, что нужно знать и делать для сохранения здоровья.</a:t>
            </a:r>
          </a:p>
          <a:p>
            <a:r>
              <a:rPr lang="ru-RU" sz="1800" dirty="0" smtClean="0"/>
              <a:t>Освоили новые подвижные народные, коммуникативные, дидактические , сюжетно – ролевые игры.</a:t>
            </a:r>
          </a:p>
          <a:p>
            <a:r>
              <a:rPr lang="ru-RU" sz="1800" dirty="0" smtClean="0"/>
              <a:t>Приняли участие в выставке «О спорт ты мир».</a:t>
            </a:r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r>
              <a:rPr lang="ru-RU" sz="1800" b="1" dirty="0" smtClean="0">
                <a:solidFill>
                  <a:srgbClr val="3418DE"/>
                </a:solidFill>
              </a:rPr>
              <a:t>Степень реализации проекта:</a:t>
            </a:r>
          </a:p>
          <a:p>
            <a:pPr marL="0" indent="0">
              <a:buNone/>
            </a:pPr>
            <a:r>
              <a:rPr lang="ru-RU" sz="1800" dirty="0" smtClean="0"/>
              <a:t>Данный проект был реализован 17.02.2012года, в результате которого дети получили знания о здоровом образе жизни. Сформировались представления детей о том как, важны двигательные навыки и умения в укреплении здоровья.</a:t>
            </a:r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3418DE"/>
                </a:solidFill>
                <a:latin typeface="Times New Roman" pitchFamily="18" charset="0"/>
                <a:cs typeface="Times New Roman" pitchFamily="18" charset="0"/>
              </a:rPr>
              <a:t>Результаты проекта:</a:t>
            </a:r>
            <a:endParaRPr lang="ru-RU" sz="1800" b="1" dirty="0">
              <a:solidFill>
                <a:srgbClr val="3418D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73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•Программа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воспитания и обучения в детском саду под ред.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М.А.Васильевой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В.В.Гербовой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Т.С.Комаровой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М. «Мозаика – Синтез»2008г</a:t>
            </a:r>
          </a:p>
          <a:p>
            <a:pPr marL="0" indent="0"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•«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Естественно – научные наблюдения и эксперименты в детском саду» (Человек)  А.И. Иванова Творческий Центр 2005г.</a:t>
            </a:r>
          </a:p>
          <a:p>
            <a:pPr marL="0" indent="0"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•«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Логоритмические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занятия в детском саду» М.Ю.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Картушина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Творческий Центр 2005г.</a:t>
            </a:r>
          </a:p>
          <a:p>
            <a:pPr marL="0" indent="0"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•«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Основы безопасного поведения дошкольников» О.В.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Чермашенцева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Волгоград  Издательство «Учитель» 2010г.</a:t>
            </a:r>
          </a:p>
          <a:p>
            <a:pPr marL="0" indent="0"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•«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Прогулки в детском саду» И.В. Кравченко, Т.Л. Долгова Творческий Центр Москва 2011г.</a:t>
            </a:r>
          </a:p>
          <a:p>
            <a:pPr marL="0" indent="0"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•«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Методика физического воспитания детей» Л.Д. Глазырина, В.А.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Овсянкин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«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Владос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»  Москва2001г.</a:t>
            </a:r>
          </a:p>
          <a:p>
            <a:pPr marL="0" indent="0"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•Научно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– практический журнал «Инструктор по физкультуре» №5 2011г.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48072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3418DE"/>
                </a:solidFill>
                <a:latin typeface="Times New Roman" pitchFamily="18" charset="0"/>
                <a:cs typeface="Times New Roman" pitchFamily="18" charset="0"/>
              </a:rPr>
              <a:t>Информационные источники:</a:t>
            </a:r>
            <a:endParaRPr lang="ru-RU" sz="2000" b="1" dirty="0">
              <a:solidFill>
                <a:srgbClr val="3418D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927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302</TotalTime>
  <Words>357</Words>
  <Application>Microsoft Office PowerPoint</Application>
  <PresentationFormat>Экран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Дыхательная гимнастика:</vt:lpstr>
      <vt:lpstr>Гимнастика для глаз:</vt:lpstr>
      <vt:lpstr>Подвижные, народные, дидактические, коммуникативные, сюжетно ролевые игры:</vt:lpstr>
      <vt:lpstr>Подвижные  и народные игры:</vt:lpstr>
      <vt:lpstr>Коммуникативные игры: </vt:lpstr>
      <vt:lpstr>Сюжетно ролевая игра:</vt:lpstr>
      <vt:lpstr>Выставка работ детей на тему: «О спорт ты мир»</vt:lpstr>
      <vt:lpstr>Результаты проекта:</vt:lpstr>
      <vt:lpstr>Информационные источники: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«Неделя здоровья»</dc:title>
  <dc:creator>WiZaRd</dc:creator>
  <cp:lastModifiedBy>WiZaRd</cp:lastModifiedBy>
  <cp:revision>35</cp:revision>
  <dcterms:created xsi:type="dcterms:W3CDTF">2012-03-04T13:42:16Z</dcterms:created>
  <dcterms:modified xsi:type="dcterms:W3CDTF">2016-02-04T13:12:10Z</dcterms:modified>
</cp:coreProperties>
</file>