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18DE"/>
    <a:srgbClr val="42D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04EF-D89C-4134-AB2E-FDF3C48E890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E427-A0FE-43BE-B5FA-2438C23D3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04EF-D89C-4134-AB2E-FDF3C48E890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E427-A0FE-43BE-B5FA-2438C23D3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04EF-D89C-4134-AB2E-FDF3C48E890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E427-A0FE-43BE-B5FA-2438C23D327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04EF-D89C-4134-AB2E-FDF3C48E890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E427-A0FE-43BE-B5FA-2438C23D327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04EF-D89C-4134-AB2E-FDF3C48E890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E427-A0FE-43BE-B5FA-2438C23D3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04EF-D89C-4134-AB2E-FDF3C48E890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E427-A0FE-43BE-B5FA-2438C23D327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04EF-D89C-4134-AB2E-FDF3C48E890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E427-A0FE-43BE-B5FA-2438C23D3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04EF-D89C-4134-AB2E-FDF3C48E890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E427-A0FE-43BE-B5FA-2438C23D3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04EF-D89C-4134-AB2E-FDF3C48E890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E427-A0FE-43BE-B5FA-2438C23D3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04EF-D89C-4134-AB2E-FDF3C48E890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E427-A0FE-43BE-B5FA-2438C23D327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04EF-D89C-4134-AB2E-FDF3C48E890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E427-A0FE-43BE-B5FA-2438C23D327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8E704EF-D89C-4134-AB2E-FDF3C48E890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782E427-A0FE-43BE-B5FA-2438C23D327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5709"/>
            <a:ext cx="7772400" cy="51702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3418DE"/>
                </a:solidFill>
                <a:latin typeface="Times New Roman" pitchFamily="18" charset="0"/>
                <a:cs typeface="Times New Roman" pitchFamily="18" charset="0"/>
              </a:rPr>
              <a:t>Презентация проекта «Неделя здоровья»</a:t>
            </a:r>
            <a:endParaRPr lang="ru-RU" sz="2400" b="1" dirty="0">
              <a:solidFill>
                <a:srgbClr val="3418D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rgbClr val="3418DE"/>
                </a:solidFill>
              </a:rPr>
              <a:t>Девиз проекта:</a:t>
            </a:r>
            <a:r>
              <a:rPr lang="ru-RU" sz="2400" dirty="0" smtClean="0">
                <a:solidFill>
                  <a:srgbClr val="3418DE"/>
                </a:solidFill>
              </a:rPr>
              <a:t> «В здоровом теле здоровый дух»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Проект создала и реализовала воспитатель второй квалификационной категории Банщикова М.С. МКДОУ д.с «Буратино» с.Чунояр 2012г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4" t="37563" r="4735"/>
          <a:stretch/>
        </p:blipFill>
        <p:spPr>
          <a:xfrm>
            <a:off x="2267744" y="1340768"/>
            <a:ext cx="4104456" cy="228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1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3418DE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максимально благоприятных условий для укрепления гармоничного физического развития ребёнка. Формирование  потребности здоровом образе жизни.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3418DE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правильного отношения детей к физкультурным занятиям.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на доступном уровне необходимые знания в области гигиены, медицины, физической культуры.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у детей жизненно важные двигательные навыки и умения, способствующие укреплению здоровья.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3418DE"/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краткосрочный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3418DE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старшей группы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3418DE"/>
                </a:solidFill>
                <a:latin typeface="Times New Roman" pitchFamily="18" charset="0"/>
                <a:cs typeface="Times New Roman" pitchFamily="18" charset="0"/>
              </a:rPr>
              <a:t>Аннотация: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Проект – «Неделя здоровья» 6.02.2012г. Срок реализации с 13.02.2012 по 17.02.2012г.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b="1" dirty="0" smtClean="0">
                <a:solidFill>
                  <a:srgbClr val="3418DE"/>
                </a:solidFill>
                <a:latin typeface="Times New Roman" pitchFamily="18" charset="0"/>
                <a:cs typeface="Times New Roman" pitchFamily="18" charset="0"/>
              </a:rPr>
              <a:t>Актуальность проекта: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Серьёзной проблемой, в последние годы становится малоподвижность детей. Они много сидят не только дома у телевизора и компьютера, но и на занятиях в детском саду. А нам хочется видеть детей здоровыми, бодрыми, ловкими, сильными, развитыми.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81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91680" y="548680"/>
            <a:ext cx="5616624" cy="432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418DE"/>
                </a:solidFill>
              </a:rPr>
              <a:t>Форма реализации проекта</a:t>
            </a:r>
            <a:endParaRPr lang="ru-RU" dirty="0">
              <a:solidFill>
                <a:srgbClr val="3418DE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1340768"/>
            <a:ext cx="1872208" cy="46805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3418DE"/>
                </a:solidFill>
              </a:rPr>
              <a:t>Занятия познавательного цикла: Валеология</a:t>
            </a:r>
          </a:p>
          <a:p>
            <a:pPr algn="ctr"/>
            <a:r>
              <a:rPr lang="ru-RU" sz="1600" dirty="0" smtClean="0">
                <a:solidFill>
                  <a:srgbClr val="3418DE"/>
                </a:solidFill>
              </a:rPr>
              <a:t>Физкультурные</a:t>
            </a:r>
          </a:p>
          <a:p>
            <a:pPr algn="ctr"/>
            <a:r>
              <a:rPr lang="ru-RU" sz="1600" dirty="0" smtClean="0">
                <a:solidFill>
                  <a:srgbClr val="3418DE"/>
                </a:solidFill>
              </a:rPr>
              <a:t>Занятия, кроссворды, литература по теме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27784" y="1324604"/>
            <a:ext cx="1728192" cy="46805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3418DE"/>
                </a:solidFill>
              </a:rPr>
              <a:t>Занятия продуктивной деятельности: Рисование, лепка, аппликация</a:t>
            </a:r>
            <a:endParaRPr lang="ru-RU" sz="1600" dirty="0">
              <a:solidFill>
                <a:srgbClr val="3418D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99992" y="1341372"/>
            <a:ext cx="2016224" cy="46805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3418DE"/>
                </a:solidFill>
              </a:rPr>
              <a:t>Оздоровительные процедуры:</a:t>
            </a:r>
          </a:p>
          <a:p>
            <a:pPr algn="ctr"/>
            <a:r>
              <a:rPr lang="ru-RU" sz="1600" dirty="0" smtClean="0">
                <a:solidFill>
                  <a:srgbClr val="3418DE"/>
                </a:solidFill>
              </a:rPr>
              <a:t>Воздушные ванны, пальчиковая гимнастика, массаж биологически активных  зон, дыхательная гимнастика</a:t>
            </a:r>
            <a:endParaRPr lang="ru-RU" sz="1600" dirty="0">
              <a:solidFill>
                <a:srgbClr val="3418D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60232" y="1360875"/>
            <a:ext cx="1872208" cy="46604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3418DE"/>
                </a:solidFill>
              </a:rPr>
              <a:t>Игры: Подвижные, дидактические, комуникативные,народные</a:t>
            </a:r>
            <a:endParaRPr lang="ru-RU" sz="1600" dirty="0">
              <a:solidFill>
                <a:srgbClr val="3418DE"/>
              </a:solidFill>
            </a:endParaRPr>
          </a:p>
        </p:txBody>
      </p:sp>
      <p:cxnSp>
        <p:nvCxnSpPr>
          <p:cNvPr id="8" name="Прямая со стрелкой 7"/>
          <p:cNvCxnSpPr>
            <a:stCxn id="2" idx="2"/>
          </p:cNvCxnSpPr>
          <p:nvPr/>
        </p:nvCxnSpPr>
        <p:spPr>
          <a:xfrm flipH="1">
            <a:off x="2123728" y="980728"/>
            <a:ext cx="2376264" cy="343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</p:cNvCxnSpPr>
          <p:nvPr/>
        </p:nvCxnSpPr>
        <p:spPr>
          <a:xfrm flipH="1">
            <a:off x="3851920" y="980728"/>
            <a:ext cx="648072" cy="343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2"/>
            <a:endCxn id="6" idx="0"/>
          </p:cNvCxnSpPr>
          <p:nvPr/>
        </p:nvCxnSpPr>
        <p:spPr>
          <a:xfrm>
            <a:off x="4499992" y="980728"/>
            <a:ext cx="3096344" cy="3801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  <a:endCxn id="5" idx="0"/>
          </p:cNvCxnSpPr>
          <p:nvPr/>
        </p:nvCxnSpPr>
        <p:spPr>
          <a:xfrm>
            <a:off x="4499992" y="980728"/>
            <a:ext cx="1008112" cy="360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45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63223"/>
            <a:ext cx="3223387" cy="297633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3418DE"/>
                </a:solidFill>
              </a:rPr>
              <a:t>Спортивно – развивающая среда в группе:</a:t>
            </a:r>
            <a:endParaRPr lang="ru-RU" sz="2400" b="1" dirty="0">
              <a:solidFill>
                <a:srgbClr val="3418D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5896" y="1556792"/>
            <a:ext cx="2376264" cy="3024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56792"/>
            <a:ext cx="2232248" cy="29763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4869160"/>
            <a:ext cx="1551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«Мягкий модуль»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779912" y="5007659"/>
            <a:ext cx="2005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Физкультурный уголок»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228184" y="5007659"/>
            <a:ext cx="2633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Змейка для ходьбы и прыжков»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589240"/>
            <a:ext cx="9262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418DE"/>
                </a:solidFill>
                <a:latin typeface="Times New Roman" pitchFamily="18" charset="0"/>
                <a:cs typeface="Times New Roman" pitchFamily="18" charset="0"/>
              </a:rPr>
              <a:t>Оборудование уголка: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Шведская  стенка, мягкий модуль, змейка, коврик с пуговицами, вертикальная цель, кегли,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мячи, боулинг, картотека подвижных игр, маски, шапочки для подвижных игр, «сухой дождик»- для релаксации.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19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3418DE"/>
                </a:solidFill>
              </a:rPr>
              <a:t>Занятия познавательного цикла:</a:t>
            </a:r>
            <a:endParaRPr lang="ru-RU" sz="1800" b="1" dirty="0">
              <a:solidFill>
                <a:srgbClr val="3418D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7"/>
            <a:ext cx="2160240" cy="25971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052736"/>
            <a:ext cx="2188840" cy="2597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7" y="3379843"/>
            <a:ext cx="3272028" cy="24540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9872" y="1556792"/>
            <a:ext cx="2409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Занятие «Витамины в жизни </a:t>
            </a:r>
          </a:p>
          <a:p>
            <a:r>
              <a:rPr lang="ru-RU" sz="1400" dirty="0" smtClean="0"/>
              <a:t>человека»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4606853"/>
            <a:ext cx="1988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Занятие «Как сохранить</a:t>
            </a:r>
          </a:p>
          <a:p>
            <a:r>
              <a:rPr lang="ru-RU" sz="1400" dirty="0"/>
              <a:t>с</a:t>
            </a:r>
            <a:r>
              <a:rPr lang="ru-RU" sz="1400" dirty="0" smtClean="0"/>
              <a:t>вою кожу здоровой»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948264" y="3933056"/>
            <a:ext cx="1542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Занятие «От куда</a:t>
            </a:r>
          </a:p>
          <a:p>
            <a:r>
              <a:rPr lang="ru-RU" sz="1400" dirty="0"/>
              <a:t>б</a:t>
            </a:r>
            <a:r>
              <a:rPr lang="ru-RU" sz="1400" dirty="0" smtClean="0"/>
              <a:t>ерутся болезни»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199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3418DE"/>
                </a:solidFill>
                <a:latin typeface="Times New Roman" pitchFamily="18" charset="0"/>
                <a:cs typeface="Times New Roman" pitchFamily="18" charset="0"/>
              </a:rPr>
              <a:t>Занятия продуктивной деятельностью:</a:t>
            </a:r>
            <a:endParaRPr lang="ru-RU" sz="1800" b="1" dirty="0">
              <a:solidFill>
                <a:srgbClr val="3418D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" r="8934" b="-1"/>
          <a:stretch/>
        </p:blipFill>
        <p:spPr>
          <a:xfrm>
            <a:off x="467545" y="1059166"/>
            <a:ext cx="3010798" cy="23698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324" y="1059167"/>
            <a:ext cx="2342388" cy="23545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43" y="3436245"/>
            <a:ext cx="2592288" cy="242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3933056"/>
            <a:ext cx="280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Занятие рисование «Я занимаюсь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спортом»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4616" y="5929535"/>
            <a:ext cx="2099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Занятие лепка «Человек»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240" y="3573016"/>
            <a:ext cx="1854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Готовимся к выставке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«О спорт ты мир»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7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6" y="1465783"/>
            <a:ext cx="3120429" cy="28224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691" y="4509120"/>
            <a:ext cx="29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«Что чувствует наша кожа»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Эксперимент «Холодное – горячее»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88804"/>
            <a:ext cx="3270116" cy="27994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45347" y="4509120"/>
            <a:ext cx="1748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Опыт «Наши пальчики»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620657"/>
            <a:ext cx="6545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3418DE"/>
                </a:solidFill>
                <a:latin typeface="Times New Roman" pitchFamily="18" charset="0"/>
                <a:cs typeface="Times New Roman" pitchFamily="18" charset="0"/>
              </a:rPr>
              <a:t>Экспериментально – опытническая деятельность в проекте:</a:t>
            </a:r>
            <a:endParaRPr lang="ru-RU" b="1" dirty="0">
              <a:solidFill>
                <a:srgbClr val="3418D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65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3418DE"/>
                </a:solidFill>
                <a:latin typeface="Times New Roman" pitchFamily="18" charset="0"/>
                <a:cs typeface="Times New Roman" pitchFamily="18" charset="0"/>
              </a:rPr>
              <a:t>Оздоровительные процедуры: (гимнастика и закаливающие процедуры)</a:t>
            </a:r>
            <a:endParaRPr lang="ru-RU" sz="1800" b="1" dirty="0">
              <a:solidFill>
                <a:srgbClr val="3418D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4457" y="675823"/>
            <a:ext cx="2990590" cy="37444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52735"/>
            <a:ext cx="3987455" cy="2990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4437112"/>
            <a:ext cx="1963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«Обширное умывание»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4437112"/>
            <a:ext cx="1963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«Гимнастика после сна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5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3418DE"/>
                </a:solidFill>
                <a:latin typeface="Times New Roman" pitchFamily="18" charset="0"/>
                <a:cs typeface="Times New Roman" pitchFamily="18" charset="0"/>
              </a:rPr>
              <a:t>Массаж биологически активных зон:</a:t>
            </a:r>
            <a:endParaRPr lang="ru-RU" sz="1800" b="1" dirty="0">
              <a:solidFill>
                <a:srgbClr val="3418D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418" y="1147512"/>
            <a:ext cx="3037549" cy="33517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47512"/>
            <a:ext cx="3600400" cy="3351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4941168"/>
            <a:ext cx="2507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Массаж «Обезьяна Чи –чи-чи»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4941168"/>
            <a:ext cx="1668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Массаж «Снегири»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34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298</TotalTime>
  <Words>386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Презентация проекта «Неделя здоровья»</vt:lpstr>
      <vt:lpstr>Актуальность проекта: Серьёзной проблемой, в последние годы становится малоподвижность детей. Они много сидят не только дома у телевизора и компьютера, но и на занятиях в детском саду. А нам хочется видеть детей здоровыми, бодрыми, ловкими, сильными, развитыми.</vt:lpstr>
      <vt:lpstr>Презентация PowerPoint</vt:lpstr>
      <vt:lpstr>Спортивно – развивающая среда в группе:</vt:lpstr>
      <vt:lpstr>Занятия познавательного цикла:</vt:lpstr>
      <vt:lpstr>Занятия продуктивной деятельностью:</vt:lpstr>
      <vt:lpstr>Презентация PowerPoint</vt:lpstr>
      <vt:lpstr>Оздоровительные процедуры: (гимнастика и закаливающие процедуры)</vt:lpstr>
      <vt:lpstr>Массаж биологически активных зон: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«Неделя здоровья»</dc:title>
  <dc:creator>WiZaRd</dc:creator>
  <cp:lastModifiedBy>WiZaRd</cp:lastModifiedBy>
  <cp:revision>35</cp:revision>
  <dcterms:created xsi:type="dcterms:W3CDTF">2012-03-04T13:42:16Z</dcterms:created>
  <dcterms:modified xsi:type="dcterms:W3CDTF">2016-02-04T13:48:01Z</dcterms:modified>
</cp:coreProperties>
</file>