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87" r:id="rId3"/>
    <p:sldId id="274" r:id="rId4"/>
    <p:sldId id="292" r:id="rId5"/>
    <p:sldId id="282" r:id="rId6"/>
    <p:sldId id="288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99"/>
    <a:srgbClr val="4126A6"/>
    <a:srgbClr val="CC6600"/>
    <a:srgbClr val="660AC2"/>
    <a:srgbClr val="FFFFFF"/>
    <a:srgbClr val="E4F3FC"/>
    <a:srgbClr val="0099CC"/>
    <a:srgbClr val="B9E8FF"/>
    <a:srgbClr val="C1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>
        <p:scale>
          <a:sx n="50" d="100"/>
          <a:sy n="50" d="100"/>
        </p:scale>
        <p:origin x="-55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0F2F-F245-43FE-AAD1-C7A49EA77F9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A75E-E190-4438-9B1F-32A92BB5D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AFF"/>
            </a:gs>
            <a:gs pos="50000">
              <a:schemeClr val="bg1"/>
            </a:gs>
            <a:gs pos="100000">
              <a:srgbClr val="B9E8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I_(%D0%BB%D0%B0%D1%82%D0%B8%D0%BD%D0%B8%D1%86%D0%B0)" TargetMode="External"/><Relationship Id="rId13" Type="http://schemas.openxmlformats.org/officeDocument/2006/relationships/hyperlink" Target="http://ru.wikipedia.org/wiki/S_(%D0%BB%D0%B0%D1%82%D0%B8%D0%BD%D0%B8%D1%86%D0%B0)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ru.wikipedia.org/wiki/G_(%D0%BB%D0%B0%D1%82%D0%B8%D0%BD%D0%B8%D1%86%D0%B0)" TargetMode="External"/><Relationship Id="rId12" Type="http://schemas.openxmlformats.org/officeDocument/2006/relationships/hyperlink" Target="http://ru.wikipedia.org/wiki/R_(%D0%BB%D0%B0%D1%82%D0%B8%D0%BD%D0%B8%D1%86%D0%B0)" TargetMode="Externa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ru.wikipedia.org/wiki/V_(%D0%BB%D0%B0%D1%82%D0%B8%D0%BD%D0%B8%D1%86%D0%B0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E_(%D0%BB%D0%B0%D1%82%D0%B8%D0%BD%D0%B8%D1%86%D0%B0)" TargetMode="External"/><Relationship Id="rId11" Type="http://schemas.openxmlformats.org/officeDocument/2006/relationships/hyperlink" Target="http://ru.wikipedia.org/wiki/P_(%D0%BB%D0%B0%D1%82%D0%B8%D0%BD%D0%B8%D1%86%D0%B0)" TargetMode="External"/><Relationship Id="rId5" Type="http://schemas.openxmlformats.org/officeDocument/2006/relationships/hyperlink" Target="http://ru.wikipedia.org/wiki/A_(%D0%BB%D0%B0%D1%82%D0%B8%D0%BD%D0%B8%D1%86%D0%B0)" TargetMode="External"/><Relationship Id="rId15" Type="http://schemas.openxmlformats.org/officeDocument/2006/relationships/hyperlink" Target="http://ru.wikipedia.org/wiki/U" TargetMode="External"/><Relationship Id="rId10" Type="http://schemas.openxmlformats.org/officeDocument/2006/relationships/hyperlink" Target="http://ru.wikipedia.org/wiki/O_(%D0%BB%D0%B0%D1%82%D0%B8%D0%BD%D0%B8%D1%86%D0%B0)" TargetMode="External"/><Relationship Id="rId4" Type="http://schemas.openxmlformats.org/officeDocument/2006/relationships/hyperlink" Target="http://ru.wikipedia.org/wiki/%D0%97%D0%B0%D0%B3%D0%BB%D0%B0%D0%B2%D0%BD%D0%B0%D1%8F_%D0%B1%D1%83%D0%BA%D0%B2%D0%B0" TargetMode="External"/><Relationship Id="rId9" Type="http://schemas.openxmlformats.org/officeDocument/2006/relationships/hyperlink" Target="http://ru.wikipedia.org/wiki/K_(%D0%BB%D0%B0%D1%82%D0%B8%D0%BD%D0%B8%D1%86%D0%B0)" TargetMode="External"/><Relationship Id="rId14" Type="http://schemas.openxmlformats.org/officeDocument/2006/relationships/hyperlink" Target="http://ru.wikipedia.org/wiki/T_(%D0%BB%D0%B0%D1%82%D0%B8%D0%BD%D0%B8%D1%86%D0%B0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7800" y="37338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Проект выполнили учащиеся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1 «А»  класса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2013/2014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8" name="Picture 2" descr="D:\Мои документы\Мама\Презентации по русскому языку\Азбука от А до Я\1.Алфавит\5.У\Читаем буква У\Рисунок1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505200"/>
            <a:ext cx="4922520" cy="2590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71600" y="381000"/>
            <a:ext cx="6553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effectLst/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effectLst/>
                <a:latin typeface="Times New Roman" pitchFamily="18" charset="0"/>
                <a:cs typeface="Times New Roman" pitchFamily="18" charset="0"/>
              </a:rPr>
              <a:t>’’</a:t>
            </a:r>
            <a:endParaRPr lang="ru-RU" sz="8000" b="1" cap="none" spc="0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  <a:effectLst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6858000" cy="552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ама\Презентации по русскому языку\Алфавит\Работа в ней Алфавит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3810000"/>
            <a:ext cx="2525713" cy="2532063"/>
          </a:xfrm>
          <a:prstGeom prst="rect">
            <a:avLst/>
          </a:prstGeom>
          <a:noFill/>
        </p:spPr>
      </p:pic>
      <p:pic>
        <p:nvPicPr>
          <p:cNvPr id="3" name="Picture 2" descr="E: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52400"/>
            <a:ext cx="1817687" cy="277018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81200" y="1447801"/>
            <a:ext cx="6477000" cy="3276600"/>
          </a:xfrm>
        </p:spPr>
        <p:txBody>
          <a:bodyPr>
            <a:normAutofit/>
          </a:bodyPr>
          <a:lstStyle/>
          <a:p>
            <a:r>
              <a:rPr lang="ru-RU" dirty="0" smtClean="0"/>
              <a:t>-  Узнать, зачем нужен алфавит?</a:t>
            </a:r>
            <a:br>
              <a:rPr lang="ru-RU" dirty="0" smtClean="0"/>
            </a:br>
            <a:r>
              <a:rPr lang="ru-RU" dirty="0" smtClean="0"/>
              <a:t>- Создать весёлый алфавит.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2133600" y="3048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Цель проекта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8288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2514600" y="1752600"/>
            <a:ext cx="5105400" cy="47244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пришло к нам из греческого языка. В греческом языке первая буква называлась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а вторая –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из этих двух названий получилось слово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33600" y="152400"/>
            <a:ext cx="6096000" cy="12954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412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толкового словаря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57546" cy="5943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534400" cy="914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Алфавит кхмерского языка</a:t>
            </a:r>
            <a:endParaRPr lang="ru-RU" dirty="0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4267200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Рисунок 20" descr="кхмерский%20алфав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4343400" cy="47560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Рисунок 21" descr="Khmer_Traditional_Danc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752600"/>
            <a:ext cx="2661995" cy="3886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ln w="38100"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Алфавит племени </a:t>
            </a:r>
            <a:r>
              <a:rPr lang="ru-RU" sz="5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ротокас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1524000" cy="31242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8736" y="2209800"/>
          <a:ext cx="4425664" cy="3729923"/>
        </p:xfrm>
        <a:graphic>
          <a:graphicData uri="http://schemas.openxmlformats.org/drawingml/2006/table">
            <a:tbl>
              <a:tblPr/>
              <a:tblGrid>
                <a:gridCol w="93980"/>
                <a:gridCol w="414744"/>
                <a:gridCol w="360814"/>
                <a:gridCol w="343623"/>
                <a:gridCol w="343623"/>
                <a:gridCol w="343623"/>
                <a:gridCol w="343623"/>
                <a:gridCol w="343623"/>
                <a:gridCol w="343623"/>
                <a:gridCol w="343623"/>
                <a:gridCol w="343623"/>
                <a:gridCol w="343623"/>
                <a:gridCol w="463519"/>
              </a:tblGrid>
              <a:tr h="74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Заглавная буква"/>
                        </a:rPr>
                        <a:t>Заглавные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A (латиница)"/>
                        </a:rPr>
                        <a:t>A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E (латиница)"/>
                        </a:rPr>
                        <a:t>E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G (латиница)"/>
                        </a:rPr>
                        <a:t>G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I (латиница)"/>
                        </a:rPr>
                        <a:t>I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K (латиница)"/>
                        </a:rPr>
                        <a:t>K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O (латиница)"/>
                        </a:rPr>
                        <a:t>O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P (латиница)"/>
                        </a:rPr>
                        <a:t>P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R (латиница)"/>
                        </a:rPr>
                        <a:t>R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S (латиница)"/>
                        </a:rPr>
                        <a:t>S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 tooltip="T (латиница)"/>
                        </a:rPr>
                        <a:t>T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U"/>
                        </a:rPr>
                        <a:t>U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V (латиница)"/>
                        </a:rPr>
                        <a:t>V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Заглавная буква"/>
                        </a:rPr>
                        <a:t>Строчные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81925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Papua%20New%20Guinea%20tribesman%20in%20native%20head-dres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58870" y="2514600"/>
            <a:ext cx="3980329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783" y="0"/>
            <a:ext cx="918178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94</Words>
  <Application>Microsoft Office PowerPoint</Application>
  <PresentationFormat>Экран (4:3)</PresentationFormat>
  <Paragraphs>46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-  Узнать, зачем нужен алфавит? - Создать весёлый алфавит.</vt:lpstr>
      <vt:lpstr>Слайд 3</vt:lpstr>
      <vt:lpstr>Слайд 4</vt:lpstr>
      <vt:lpstr>Алфавит кхмерского языка</vt:lpstr>
      <vt:lpstr>Алфавит племени ротокас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150</cp:revision>
  <dcterms:modified xsi:type="dcterms:W3CDTF">2016-02-02T06:49:55Z</dcterms:modified>
</cp:coreProperties>
</file>