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783A19-376C-4D4C-9DB9-76D39317DF6A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A44B90-85D5-4584-A347-188158AE3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58200" cy="1470025"/>
          </a:xfrm>
        </p:spPr>
        <p:txBody>
          <a:bodyPr/>
          <a:lstStyle/>
          <a:p>
            <a:r>
              <a:rPr lang="ru-RU" dirty="0" smtClean="0"/>
              <a:t>СПОРТ-ТЫ ЖИЗНЬ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6093296"/>
            <a:ext cx="4499992" cy="764704"/>
          </a:xfrm>
        </p:spPr>
        <p:txBody>
          <a:bodyPr/>
          <a:lstStyle/>
          <a:p>
            <a:r>
              <a:rPr lang="ru-RU" dirty="0" smtClean="0"/>
              <a:t>Подготовила Нуреева Л.И.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etropavl-rn.dp.gov.ua/OBLADM/petropavl_rda.nsf%2Fdocs%2FF994019CEF85E639C2257A1A00486B85%2F%24file%2F%D1%84%D1%83%D1%82%D0%B1%D0%BE%D0%BB%D1%8C%D0%BD%D1%8B%D0%B9%20%D0%BC%D1%8F%D1%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iopter.ru/image/data/news/4.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ПРОЕКТЫ ДЕТЕЙ</a:t>
            </a: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dirty="0" smtClean="0"/>
              <a:t>«СПОРТ-ТЫ ЖИЗНЬ»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basketball.ruwww.basketball.ru/netcat_files/140/403/x459_1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52839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1.tcdn.ru/assets/att/8d/c1/5249857_99351_7398971_1886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610149" cy="25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itlane.mx/img/NBA-wizar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6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Содержимое 3" descr="Футбол (pic Football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7"/>
            <a:ext cx="946854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russika.ru/userimages/526_4275_12705644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usbic.ru/bb/photo/trade/trade_50087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ukachevo.net/Content/img/news/p_33504_1_gallery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1.tcdn.ru/assets/att/8d/c1/5249857_99351_7398971_188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юди-Байки-Годы Димон Осень 200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54055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</TotalTime>
  <Words>12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СПОРТ-ТЫ ЖИЗНЬ</vt:lpstr>
      <vt:lpstr>«СПОРТ-ТЫ ЖИЗНЬ»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«СПОРТ-ТЫ ЖИЗНЬ»</dc:title>
  <dc:creator>Acer</dc:creator>
  <cp:lastModifiedBy>Acer</cp:lastModifiedBy>
  <cp:revision>5</cp:revision>
  <dcterms:created xsi:type="dcterms:W3CDTF">2013-03-20T17:19:26Z</dcterms:created>
  <dcterms:modified xsi:type="dcterms:W3CDTF">2016-02-01T16:52:12Z</dcterms:modified>
</cp:coreProperties>
</file>