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3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491B-21EF-488C-91D5-CB4D9114ED41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5EF1-B7E8-4B6C-8F18-52DB49F20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29A86-F1B3-4598-9A79-E53B3A0D93AD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C502-681C-4B56-9B9A-0008C0164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5EB5-2ED3-4FBE-B31A-6F1888489858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84F0-E2BB-46A7-A431-9334A9E62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EB97-52DE-421B-BC8F-DD73BB3BC9C8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1CFD-1316-4601-A40E-FE5FFD975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D392-000B-41E0-B6CB-95D7AD6F83FC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831A-23FC-453E-B63C-B96CA17D8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22C4-17E3-42F1-8A5B-41E2DE66F94D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A75A-E1BE-4F52-87F7-73BF4EDE6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B01B-1091-4B5E-9A3F-5BDFB39E80C1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02D3-AD1A-4828-92DF-989E4C3F7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1F94-02BF-441D-ADA2-41C807669E20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8778-126D-4161-84C9-E901C1C41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A6B1-5177-4972-82F5-59D4D172B0B2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AFA7-7959-4F0A-A876-AC8EE8BE5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F54C-4FB9-4E8B-A9E6-89498D626952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8ED6-64DF-471C-AB95-049E91F5D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0AF0-24F4-46DF-BC82-933B608B1F7C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6454-4092-4E25-9201-EDB7F5574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753275-945A-4C3F-8F56-D5192663F8AA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FD75E-E3BC-4A73-9D1C-3D3964AE9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wheel spokes="8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im6-tub-ru.yandex.net/i?id=587861199-6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8501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1571625"/>
          </a:xfrm>
        </p:spPr>
        <p:txBody>
          <a:bodyPr/>
          <a:lstStyle/>
          <a:p>
            <a:pPr eaLnBrk="1" hangingPunct="1"/>
            <a:r>
              <a:rPr lang="ru-RU" sz="8800" smtClean="0">
                <a:solidFill>
                  <a:srgbClr val="FFFF00"/>
                </a:solidFill>
                <a:latin typeface="Comic Sans MS" pitchFamily="66" charset="0"/>
              </a:rPr>
              <a:t>ЦВЕТЫ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3" y="3643313"/>
            <a:ext cx="4929187" cy="21431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Создают уют,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На окнах зеленеют,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Круглый год цветут</a:t>
            </a: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5148263" y="5857875"/>
            <a:ext cx="4271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Подготовила:</a:t>
            </a:r>
          </a:p>
          <a:p>
            <a:r>
              <a:rPr lang="ru-RU" b="1">
                <a:latin typeface="Calibri" pitchFamily="34" charset="0"/>
              </a:rPr>
              <a:t>Воспитатель</a:t>
            </a:r>
            <a:r>
              <a:rPr lang="ru-RU" b="1"/>
              <a:t>: Шинкаренко Т.В.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http://s54.radikal.ru/i145/1102/31/7739e8dd69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28863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роза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50"/>
            <a:ext cx="4429125" cy="18573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  <a:r>
              <a:rPr lang="ru-RU" sz="2200" dirty="0" smtClean="0"/>
              <a:t>Хоть </a:t>
            </a:r>
            <a:r>
              <a:rPr lang="ru-RU" sz="2200" dirty="0"/>
              <a:t>не зверь я и не птица, </a:t>
            </a:r>
            <a:endParaRPr lang="ru-RU" sz="2200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Но </a:t>
            </a:r>
            <a:r>
              <a:rPr lang="ru-RU" sz="2200" dirty="0"/>
              <a:t>сумею защититься! 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Растопырю </a:t>
            </a:r>
            <a:r>
              <a:rPr lang="ru-RU" sz="2200" dirty="0"/>
              <a:t>коготки - 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Только </a:t>
            </a:r>
            <a:r>
              <a:rPr lang="ru-RU" sz="2200" dirty="0"/>
              <a:t>тронь мои цветки!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s002.radikal.ru/i197/1108/ee/564b978e4f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кувшинки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00"/>
            <a:ext cx="4257675" cy="9826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Чашечки и </a:t>
            </a:r>
            <a:r>
              <a:rPr lang="ru-RU" dirty="0" smtClean="0">
                <a:solidFill>
                  <a:schemeClr val="bg1"/>
                </a:solidFill>
              </a:rPr>
              <a:t>блюдца</a:t>
            </a:r>
            <a:endParaRPr lang="ru-RU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тонут и не </a:t>
            </a:r>
            <a:r>
              <a:rPr lang="ru-RU" dirty="0" smtClean="0">
                <a:solidFill>
                  <a:schemeClr val="bg1"/>
                </a:solidFill>
              </a:rPr>
              <a:t>бьются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moi-rebenok-info.ru/images/articles/flowers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643313" y="274638"/>
            <a:ext cx="504348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omic Sans MS" pitchFamily="66" charset="0"/>
              </a:rPr>
              <a:t>гвоздики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357813"/>
            <a:ext cx="4186238" cy="13573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Все знакомы с нами: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Яркие</a:t>
            </a:r>
            <a:r>
              <a:rPr lang="ru-RU" b="1" dirty="0">
                <a:solidFill>
                  <a:srgbClr val="C00000"/>
                </a:solidFill>
              </a:rPr>
              <a:t>, как пламя,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Мы </a:t>
            </a:r>
            <a:r>
              <a:rPr lang="ru-RU" b="1" dirty="0">
                <a:solidFill>
                  <a:srgbClr val="C00000"/>
                </a:solidFill>
              </a:rPr>
              <a:t>однофамильцы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>
                <a:solidFill>
                  <a:srgbClr val="C00000"/>
                </a:solidFill>
              </a:rPr>
              <a:t>мелкими гвоздями.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stat18.privet.ru/lr/0a31d0ca110767daab2ff501b5b3b2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chemeClr val="bg1"/>
                </a:solidFill>
                <a:latin typeface="Comic Sans MS" pitchFamily="66" charset="0"/>
              </a:rPr>
              <a:t>василек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3" y="5000625"/>
            <a:ext cx="3857625" cy="15716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Ярко-синий, пушистый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Он </a:t>
            </a:r>
            <a:r>
              <a:rPr lang="ru-RU" b="1" dirty="0">
                <a:solidFill>
                  <a:srgbClr val="FF0000"/>
                </a:solidFill>
              </a:rPr>
              <a:t>в хлебе родится,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еду не годится.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smirnovsm.com/wp-content/uploads/2012/12/%D0%A8%D0%B8%D0%BF%D0%BE%D0%B2%D0%BD%D0%B8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шиповник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6072188"/>
            <a:ext cx="4572000" cy="5715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Он не шипит, хотя больно кусается.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Тогда </a:t>
            </a:r>
            <a:r>
              <a:rPr lang="ru-RU" b="1" dirty="0">
                <a:solidFill>
                  <a:schemeClr val="bg1"/>
                </a:solidFill>
              </a:rPr>
              <a:t>почему же он так называется? </a:t>
            </a:r>
          </a:p>
        </p:txBody>
      </p:sp>
      <p:pic>
        <p:nvPicPr>
          <p:cNvPr id="26628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im7-tub-ru.yandex.net/i?id=42643358-6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274638"/>
            <a:ext cx="3757612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</a:rPr>
              <a:t>пион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25"/>
            <a:ext cx="8229600" cy="10715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Пышный куст в саду расцвел,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Привлекая </a:t>
            </a:r>
            <a:r>
              <a:rPr lang="ru-RU" b="1" dirty="0"/>
              <a:t>ос и пчел.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Весь </a:t>
            </a:r>
            <a:r>
              <a:rPr lang="ru-RU" b="1" dirty="0"/>
              <a:t>в больших цветах махровых -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Белых</a:t>
            </a:r>
            <a:r>
              <a:rPr lang="ru-RU" b="1" dirty="0"/>
              <a:t>, розовых, бордовых! </a:t>
            </a:r>
          </a:p>
        </p:txBody>
      </p:sp>
      <p:pic>
        <p:nvPicPr>
          <p:cNvPr id="27652" name="Picture 3" descr="C:\Documents and Settings\Admin\Рабочий стол\ДЛЯ МАМЫ\фон\831176492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071688"/>
            <a:ext cx="3024187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img10.proshkolu.ru/content/media/pic/std/4000000/3102000/3101701-7940b45f6906b9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500688" y="274638"/>
            <a:ext cx="3186112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omic Sans MS" pitchFamily="66" charset="0"/>
              </a:rPr>
              <a:t>астра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38"/>
            <a:ext cx="8229600" cy="14287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Похожа </a:t>
            </a:r>
            <a:r>
              <a:rPr lang="ru-RU" b="1" dirty="0">
                <a:solidFill>
                  <a:schemeClr val="bg1"/>
                </a:solidFill>
              </a:rPr>
              <a:t>на звезду </a:t>
            </a:r>
            <a:r>
              <a:rPr lang="ru-RU" b="1" dirty="0" smtClean="0">
                <a:solidFill>
                  <a:schemeClr val="bg1"/>
                </a:solidFill>
              </a:rPr>
              <a:t>–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Названье </a:t>
            </a:r>
            <a:r>
              <a:rPr lang="ru-RU" b="1" dirty="0">
                <a:solidFill>
                  <a:schemeClr val="bg1"/>
                </a:solidFill>
              </a:rPr>
              <a:t>так и </a:t>
            </a:r>
            <a:r>
              <a:rPr lang="ru-RU" b="1" dirty="0" smtClean="0">
                <a:solidFill>
                  <a:schemeClr val="bg1"/>
                </a:solidFill>
              </a:rPr>
              <a:t>переводится.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>
                <a:solidFill>
                  <a:schemeClr val="bg1"/>
                </a:solidFill>
              </a:rPr>
              <a:t>ближе к осени </a:t>
            </a:r>
            <a:r>
              <a:rPr lang="ru-RU" b="1" dirty="0" smtClean="0">
                <a:solidFill>
                  <a:schemeClr val="bg1"/>
                </a:solidFill>
              </a:rPr>
              <a:t>цвету,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Чтобы </a:t>
            </a:r>
            <a:r>
              <a:rPr lang="ru-RU" b="1" dirty="0">
                <a:solidFill>
                  <a:schemeClr val="bg1"/>
                </a:solidFill>
              </a:rPr>
              <a:t>попасть в букеты к школьницам.</a:t>
            </a:r>
          </a:p>
        </p:txBody>
      </p:sp>
      <p:pic>
        <p:nvPicPr>
          <p:cNvPr id="28676" name="Picture 3" descr="C:\Documents and Settings\Admin\Рабочий стол\ДЛЯ МАМЫ\фон\38873109_15_180_18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929188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vedtver.ru/data/uploads/2013-02/page/15855/mimo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643188"/>
            <a:ext cx="5186363" cy="1071562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bg1"/>
                </a:solidFill>
                <a:latin typeface="Comic Sans MS" pitchFamily="66" charset="0"/>
              </a:rPr>
              <a:t>мимоза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88" y="500063"/>
            <a:ext cx="3643312" cy="178593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Жёлтые, </a:t>
            </a:r>
            <a:r>
              <a:rPr lang="ru-RU" b="1" dirty="0" smtClean="0">
                <a:solidFill>
                  <a:srgbClr val="002060"/>
                </a:solidFill>
              </a:rPr>
              <a:t>пушистые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Шарики душистые.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Их </a:t>
            </a:r>
            <a:r>
              <a:rPr lang="ru-RU" b="1" dirty="0">
                <a:solidFill>
                  <a:srgbClr val="002060"/>
                </a:solidFill>
              </a:rPr>
              <a:t>укроет от </a:t>
            </a:r>
            <a:r>
              <a:rPr lang="ru-RU" b="1" dirty="0" smtClean="0">
                <a:solidFill>
                  <a:srgbClr val="002060"/>
                </a:solidFill>
              </a:rPr>
              <a:t>мороза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своих веточках …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i.blog.fontanka.ru/photos/2011/03/800x600_8wfOaQxifaycuUSoxK2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214938" y="0"/>
            <a:ext cx="3471862" cy="1417638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bg1"/>
                </a:solidFill>
                <a:latin typeface="Comic Sans MS" pitchFamily="66" charset="0"/>
              </a:rPr>
              <a:t>ирис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5857875" cy="14287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Я - травянистое </a:t>
            </a:r>
            <a:r>
              <a:rPr lang="ru-RU" b="1" dirty="0" smtClean="0">
                <a:solidFill>
                  <a:schemeClr val="bg1"/>
                </a:solidFill>
              </a:rPr>
              <a:t>растение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>
                <a:solidFill>
                  <a:schemeClr val="bg1"/>
                </a:solidFill>
              </a:rPr>
              <a:t>цветком сиреневого </a:t>
            </a:r>
            <a:r>
              <a:rPr lang="ru-RU" b="1" dirty="0" smtClean="0">
                <a:solidFill>
                  <a:schemeClr val="bg1"/>
                </a:solidFill>
              </a:rPr>
              <a:t>цвета.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Но </a:t>
            </a:r>
            <a:r>
              <a:rPr lang="ru-RU" b="1" dirty="0">
                <a:solidFill>
                  <a:schemeClr val="bg1"/>
                </a:solidFill>
              </a:rPr>
              <a:t>переставьте </a:t>
            </a:r>
            <a:r>
              <a:rPr lang="ru-RU" b="1" dirty="0" smtClean="0">
                <a:solidFill>
                  <a:schemeClr val="bg1"/>
                </a:solidFill>
              </a:rPr>
              <a:t>ударение,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превращаюсь я в </a:t>
            </a:r>
            <a:r>
              <a:rPr lang="ru-RU" b="1" dirty="0" smtClean="0">
                <a:solidFill>
                  <a:schemeClr val="bg1"/>
                </a:solidFill>
              </a:rPr>
              <a:t>конфету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stat17.privet.ru/lr/0a1075f5ec0867b0e69d1fcc19e0c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714750" y="274638"/>
            <a:ext cx="497205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chemeClr val="bg1"/>
                </a:solidFill>
                <a:latin typeface="Comic Sans MS" pitchFamily="66" charset="0"/>
              </a:rPr>
              <a:t>незабудка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50"/>
            <a:ext cx="5400675" cy="17145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FF00"/>
                </a:solidFill>
              </a:rPr>
              <a:t>Цветочек этот </a:t>
            </a:r>
            <a:r>
              <a:rPr lang="ru-RU" b="1" dirty="0" smtClean="0">
                <a:solidFill>
                  <a:srgbClr val="FFFF00"/>
                </a:solidFill>
              </a:rPr>
              <a:t>голубой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Напоминает </a:t>
            </a:r>
            <a:r>
              <a:rPr lang="ru-RU" b="1" dirty="0">
                <a:solidFill>
                  <a:srgbClr val="FFFF00"/>
                </a:solidFill>
              </a:rPr>
              <a:t>нам с </a:t>
            </a:r>
            <a:r>
              <a:rPr lang="ru-RU" b="1" dirty="0" smtClean="0">
                <a:solidFill>
                  <a:srgbClr val="FFFF00"/>
                </a:solidFill>
              </a:rPr>
              <a:t>тобой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О </a:t>
            </a:r>
            <a:r>
              <a:rPr lang="ru-RU" b="1" dirty="0">
                <a:solidFill>
                  <a:srgbClr val="FFFF00"/>
                </a:solidFill>
              </a:rPr>
              <a:t>небе — </a:t>
            </a:r>
            <a:r>
              <a:rPr lang="ru-RU" b="1" dirty="0" smtClean="0">
                <a:solidFill>
                  <a:srgbClr val="FFFF00"/>
                </a:solidFill>
              </a:rPr>
              <a:t>чистом-чистом,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И </a:t>
            </a:r>
            <a:r>
              <a:rPr lang="ru-RU" b="1" dirty="0">
                <a:solidFill>
                  <a:srgbClr val="FFFF00"/>
                </a:solidFill>
              </a:rPr>
              <a:t>солнышке лучистом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1748" name="Picture 3" descr="C:\Documents and Settings\Admin\Рабочий стол\ДЛЯ МАМЫ\фон\42829924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33624">
            <a:off x="5360988" y="2716213"/>
            <a:ext cx="222567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mp3dot.ru/images/art/5/b/f/b/b_5bfbc39fccf0c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543925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ромашка</a:t>
            </a:r>
            <a:endParaRPr lang="ru-RU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25"/>
            <a:ext cx="8229600" cy="5715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Стоит в саду кудряшка - белая рубашка,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Сердечко золотое. Что это такое?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img1.liveinternet.ru/images/attach/c/2/69/770/69770302_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88931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57688" y="274638"/>
            <a:ext cx="4329112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Comic Sans MS" pitchFamily="66" charset="0"/>
              </a:rPr>
              <a:t>тюльпан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29250"/>
            <a:ext cx="4572000" cy="121443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Из луковки вырос,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Но </a:t>
            </a:r>
            <a:r>
              <a:rPr lang="ru-RU" b="1" dirty="0">
                <a:solidFill>
                  <a:srgbClr val="002060"/>
                </a:solidFill>
              </a:rPr>
              <a:t>в пищу негож.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яркий стаканчик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Цветок </a:t>
            </a:r>
            <a:r>
              <a:rPr lang="ru-RU" b="1" dirty="0">
                <a:solidFill>
                  <a:srgbClr val="002060"/>
                </a:solidFill>
              </a:rPr>
              <a:t>тот похож.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i?id=343988242-0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0"/>
            <a:ext cx="5508625" cy="5229225"/>
          </a:xfrm>
          <a:prstGeom prst="rect">
            <a:avLst/>
          </a:prstGeom>
          <a:noFill/>
        </p:spPr>
      </p:pic>
      <p:pic>
        <p:nvPicPr>
          <p:cNvPr id="48136" name="Picture 8" descr="i?id=356020957-6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08275"/>
            <a:ext cx="3635375" cy="4149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3" name="Picture 7" descr="41560_prev_4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520113" cy="611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5" name="Picture 5" descr="0a9b3464d6609d8506a272f16783e9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0350"/>
            <a:ext cx="8351838" cy="5905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i?id=525829477-5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4103687" cy="3313113"/>
          </a:xfrm>
          <a:prstGeom prst="rect">
            <a:avLst/>
          </a:prstGeom>
          <a:noFill/>
        </p:spPr>
      </p:pic>
      <p:pic>
        <p:nvPicPr>
          <p:cNvPr id="47111" name="Picture 7" descr="i?id=97196407-0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0"/>
            <a:ext cx="3960812" cy="3716338"/>
          </a:xfrm>
          <a:prstGeom prst="rect">
            <a:avLst/>
          </a:prstGeom>
          <a:noFill/>
        </p:spPr>
      </p:pic>
      <p:pic>
        <p:nvPicPr>
          <p:cNvPr id="47113" name="Picture 9" descr="i?id=386207920-6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500438"/>
            <a:ext cx="4751387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stat18.privet.ru/lr/0a17b4d1a77f7eeccc5baa75bfd9cf4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1505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мак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5929313"/>
            <a:ext cx="8543925" cy="7858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Солнце жжёт мою </a:t>
            </a:r>
            <a:r>
              <a:rPr lang="ru-RU" sz="2400" b="1" i="1" dirty="0" smtClean="0">
                <a:solidFill>
                  <a:srgbClr val="002060"/>
                </a:solidFill>
              </a:rPr>
              <a:t>макушку,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Хочет </a:t>
            </a:r>
            <a:r>
              <a:rPr lang="ru-RU" sz="2400" b="1" i="1" dirty="0">
                <a:solidFill>
                  <a:srgbClr val="002060"/>
                </a:solidFill>
              </a:rPr>
              <a:t>сделать погремушку.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8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кактус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9286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B050"/>
                </a:solidFill>
                <a:latin typeface="Comic Sans MS" pitchFamily="66" charset="0"/>
              </a:rPr>
              <a:t>Вырос он под солнцем </a:t>
            </a: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жгучим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Толстым</a:t>
            </a:r>
            <a:r>
              <a:rPr lang="ru-RU" b="1" i="1" dirty="0">
                <a:solidFill>
                  <a:srgbClr val="00B050"/>
                </a:solidFill>
                <a:latin typeface="Comic Sans MS" pitchFamily="66" charset="0"/>
              </a:rPr>
              <a:t>, сочным и колючим.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6387" name="Picture 2" descr="http://nicholashram.zp.ua/wp-content/uploads/2011/12/6c9f47f09c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928688"/>
            <a:ext cx="72866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f2.foto.rambler.ru/preview/r/668x417/4e784bc9-1fc7-e0b6-bb03-2fdfba9e6e2d/102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757738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подсолнух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25" y="142875"/>
            <a:ext cx="3114675" cy="128587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FFFF00"/>
                </a:solidFill>
              </a:rPr>
              <a:t>Золотое </a:t>
            </a:r>
            <a:r>
              <a:rPr lang="ru-RU" b="1" i="1" dirty="0" smtClean="0">
                <a:solidFill>
                  <a:srgbClr val="FFFF00"/>
                </a:solidFill>
              </a:rPr>
              <a:t>решето,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черных </a:t>
            </a:r>
            <a:r>
              <a:rPr lang="ru-RU" b="1" i="1" dirty="0">
                <a:solidFill>
                  <a:srgbClr val="FFFF00"/>
                </a:solidFill>
              </a:rPr>
              <a:t>домиков </a:t>
            </a:r>
            <a:r>
              <a:rPr lang="ru-RU" b="1" i="1" dirty="0" smtClean="0">
                <a:solidFill>
                  <a:srgbClr val="FFFF00"/>
                </a:solidFill>
              </a:rPr>
              <a:t>полно.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Сколько </a:t>
            </a:r>
            <a:r>
              <a:rPr lang="ru-RU" b="1" i="1" dirty="0">
                <a:solidFill>
                  <a:srgbClr val="FFFF00"/>
                </a:solidFill>
              </a:rPr>
              <a:t>черненьких </a:t>
            </a:r>
            <a:r>
              <a:rPr lang="ru-RU" b="1" i="1" dirty="0" smtClean="0">
                <a:solidFill>
                  <a:srgbClr val="FFFF00"/>
                </a:solidFill>
              </a:rPr>
              <a:t>домов,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Столько </a:t>
            </a:r>
            <a:r>
              <a:rPr lang="ru-RU" b="1" i="1" dirty="0">
                <a:solidFill>
                  <a:srgbClr val="FFFF00"/>
                </a:solidFill>
              </a:rPr>
              <a:t>беленьких жильцов.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img01.chitalnya.ru/upload2/160/854807870462536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5614988" cy="928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omic Sans MS" pitchFamily="66" charset="0"/>
              </a:rPr>
              <a:t>ландыш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6000750" y="5072063"/>
            <a:ext cx="3143250" cy="1357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 </a:t>
            </a:r>
            <a:r>
              <a:rPr lang="ru-RU" sz="2400" smtClean="0">
                <a:solidFill>
                  <a:schemeClr val="bg1"/>
                </a:solidFill>
                <a:latin typeface="Comic Sans MS" pitchFamily="66" charset="0"/>
              </a:rPr>
              <a:t>Белые горошки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Comic Sans MS" pitchFamily="66" charset="0"/>
              </a:rPr>
              <a:t>На зелёной ножке.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poremontu.ru/media/ck/blogs/images/1336555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3757613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колокольчики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00"/>
            <a:ext cx="8229600" cy="9826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Эх, звоночки, синий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цвет,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язычком, а звону нет.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festival.1september.ru/articles/412558/image2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одуванчик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4857750"/>
            <a:ext cx="4614862" cy="17145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Я шариком </a:t>
            </a:r>
            <a:r>
              <a:rPr lang="ru-RU" dirty="0" smtClean="0">
                <a:solidFill>
                  <a:schemeClr val="bg1"/>
                </a:solidFill>
              </a:rPr>
              <a:t>пушистым</a:t>
            </a:r>
            <a:endParaRPr lang="ru-RU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Белею </a:t>
            </a:r>
            <a:r>
              <a:rPr lang="ru-RU" dirty="0">
                <a:solidFill>
                  <a:schemeClr val="bg1"/>
                </a:solidFill>
              </a:rPr>
              <a:t>в поле </a:t>
            </a:r>
            <a:r>
              <a:rPr lang="ru-RU" dirty="0" smtClean="0">
                <a:solidFill>
                  <a:schemeClr val="bg1"/>
                </a:solidFill>
              </a:rPr>
              <a:t>чистом,</a:t>
            </a:r>
            <a:endParaRPr lang="ru-RU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дунул ветерок </a:t>
            </a:r>
            <a:r>
              <a:rPr lang="ru-RU" dirty="0" smtClean="0">
                <a:solidFill>
                  <a:schemeClr val="bg1"/>
                </a:solidFill>
              </a:rPr>
              <a:t>—</a:t>
            </a:r>
            <a:endParaRPr lang="ru-RU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Остался стебелёк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img1.liveinternet.ru/images/attach/c/2/71/396/71396891_0_16d9f_5f3d31a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2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подснежник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50"/>
            <a:ext cx="8229600" cy="714375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Пробивается росток, удивительный цветок.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Из-под </a:t>
            </a:r>
            <a:r>
              <a:rPr lang="ru-RU" b="1" dirty="0"/>
              <a:t>снега </a:t>
            </a:r>
            <a:r>
              <a:rPr lang="ru-RU" b="1" dirty="0" smtClean="0"/>
              <a:t>вырастает, солнце </a:t>
            </a:r>
            <a:r>
              <a:rPr lang="ru-RU" b="1" dirty="0"/>
              <a:t>глянет — расцветает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251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Arial</vt:lpstr>
      <vt:lpstr>Calibri</vt:lpstr>
      <vt:lpstr>Comic Sans MS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ЦВЕТЫ</vt:lpstr>
      <vt:lpstr>ромашка</vt:lpstr>
      <vt:lpstr>мак</vt:lpstr>
      <vt:lpstr>кактус</vt:lpstr>
      <vt:lpstr>подсолнух</vt:lpstr>
      <vt:lpstr>ландыш</vt:lpstr>
      <vt:lpstr>колокольчики</vt:lpstr>
      <vt:lpstr>одуванчик</vt:lpstr>
      <vt:lpstr>подснежник</vt:lpstr>
      <vt:lpstr>роза</vt:lpstr>
      <vt:lpstr>кувшинки</vt:lpstr>
      <vt:lpstr>гвоздики</vt:lpstr>
      <vt:lpstr>василек</vt:lpstr>
      <vt:lpstr>шиповник</vt:lpstr>
      <vt:lpstr>пион</vt:lpstr>
      <vt:lpstr>астра</vt:lpstr>
      <vt:lpstr>мимоза</vt:lpstr>
      <vt:lpstr>ирис</vt:lpstr>
      <vt:lpstr>незабудка</vt:lpstr>
      <vt:lpstr>тюльпан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Admin</dc:creator>
  <cp:lastModifiedBy>User</cp:lastModifiedBy>
  <cp:revision>21</cp:revision>
  <dcterms:created xsi:type="dcterms:W3CDTF">2013-06-06T17:27:41Z</dcterms:created>
  <dcterms:modified xsi:type="dcterms:W3CDTF">2014-05-22T17:38:10Z</dcterms:modified>
</cp:coreProperties>
</file>