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7" r:id="rId3"/>
    <p:sldId id="259" r:id="rId4"/>
    <p:sldId id="260" r:id="rId5"/>
    <p:sldId id="278" r:id="rId6"/>
    <p:sldId id="265" r:id="rId7"/>
    <p:sldId id="267" r:id="rId8"/>
    <p:sldId id="269" r:id="rId9"/>
    <p:sldId id="271" r:id="rId10"/>
    <p:sldId id="273" r:id="rId11"/>
    <p:sldId id="274" r:id="rId12"/>
    <p:sldId id="27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E954-A49C-4CEC-A43F-66D0DD71BF7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5FE4D-BBC8-4372-BBB2-D8FBD69E3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0203" y="3244334"/>
            <a:ext cx="4463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так заведено самой природой презентация</a:t>
            </a:r>
            <a:endParaRPr lang="ru-RU" dirty="0"/>
          </a:p>
        </p:txBody>
      </p:sp>
      <p:pic>
        <p:nvPicPr>
          <p:cNvPr id="7" name="Рисунок 6" descr="http://d1.dvinainform.ru/data/files/40/3e/00003e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692696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tt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Табигат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r>
              <a:rPr lang="tt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һәм кеше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үзен </a:t>
            </a:r>
          </a:p>
          <a:p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саклау</a:t>
            </a:r>
          </a:p>
          <a:p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өчен ничек</a:t>
            </a:r>
          </a:p>
          <a:p>
            <a:r>
              <a:rPr lang="tt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көрәшә?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.timeinc.net/time/2007/environment/images/open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05064"/>
            <a:ext cx="435597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:\Рисунки\3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6982"/>
            <a:ext cx="4788024" cy="3591018"/>
          </a:xfrm>
          <a:prstGeom prst="rect">
            <a:avLst/>
          </a:prstGeom>
          <a:noFill/>
        </p:spPr>
      </p:pic>
      <p:pic>
        <p:nvPicPr>
          <p:cNvPr id="5126" name="Picture 6" descr="C:\Users\Ильдус\Desktop\гшол7л8ш\sn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2178917" cy="2599036"/>
          </a:xfrm>
          <a:prstGeom prst="rect">
            <a:avLst/>
          </a:prstGeom>
          <a:noFill/>
        </p:spPr>
      </p:pic>
      <p:pic>
        <p:nvPicPr>
          <p:cNvPr id="5128" name="Picture 8" descr="C:\Users\Ильдус\Desktop\гшол7л8ш\r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552" y="1196752"/>
            <a:ext cx="4032448" cy="284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Кешелек тормышында шундый про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tt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есслар  барамы?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f_18158504"/>
          <p:cNvPicPr>
            <a:picLocks noChangeAspect="1" noChangeArrowheads="1"/>
          </p:cNvPicPr>
          <p:nvPr/>
        </p:nvPicPr>
        <p:blipFill>
          <a:blip r:embed="rId2" cstate="print"/>
          <a:srcRect l="10079" t="13399"/>
          <a:stretch>
            <a:fillRect/>
          </a:stretch>
        </p:blipFill>
        <p:spPr>
          <a:xfrm>
            <a:off x="5148064" y="2857128"/>
            <a:ext cx="4154251" cy="4000872"/>
          </a:xfrm>
          <a:prstGeom prst="rect">
            <a:avLst/>
          </a:prstGeom>
        </p:spPr>
      </p:pic>
      <p:pic>
        <p:nvPicPr>
          <p:cNvPr id="6146" name="Picture 2" descr="C:\Users\Ильдус\Desktop\гшол7л8ш\artleo.com-8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140"/>
            <a:ext cx="4498976" cy="2811860"/>
          </a:xfrm>
          <a:prstGeom prst="rect">
            <a:avLst/>
          </a:prstGeom>
          <a:noFill/>
        </p:spPr>
      </p:pic>
      <p:pic>
        <p:nvPicPr>
          <p:cNvPr id="6147" name="Picture 3" descr="C:\Users\Ильдус\Desktop\гшол7л8ш\лечение-бронхиальной-астмы-у-детей-мама-дает-лекарст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84784"/>
            <a:ext cx="3303896" cy="2768352"/>
          </a:xfrm>
          <a:prstGeom prst="rect">
            <a:avLst/>
          </a:prstGeom>
          <a:noFill/>
        </p:spPr>
      </p:pic>
      <p:pic>
        <p:nvPicPr>
          <p:cNvPr id="6148" name="Picture 4" descr="C:\Users\Ильдус\Desktop\гшол7л8ш\1324837723_www.avakids.ru-mama-lo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84784"/>
            <a:ext cx="2664296" cy="2275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221088"/>
            <a:ext cx="4379698" cy="2636912"/>
          </a:xfrm>
          <a:prstGeom prst="rect">
            <a:avLst/>
          </a:prstGeom>
        </p:spPr>
      </p:pic>
      <p:pic>
        <p:nvPicPr>
          <p:cNvPr id="3" name="Содержимое 3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751790"/>
            <a:ext cx="4788024" cy="3106210"/>
          </a:xfrm>
          <a:prstGeom prst="rect">
            <a:avLst/>
          </a:prstGeom>
        </p:spPr>
      </p:pic>
      <p:pic>
        <p:nvPicPr>
          <p:cNvPr id="4" name="Содержимое 3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4461596" cy="3073544"/>
          </a:xfrm>
          <a:prstGeom prst="rect">
            <a:avLst/>
          </a:prstGeom>
        </p:spPr>
      </p:pic>
      <p:pic>
        <p:nvPicPr>
          <p:cNvPr id="5" name="Содержимое 3" descr="images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268760"/>
            <a:ext cx="3384376" cy="2535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0518" y="332656"/>
            <a:ext cx="7449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Хайваннар,кошлар</a:t>
            </a:r>
            <a:r>
              <a:rPr lang="ru-RU" sz="2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 </a:t>
            </a:r>
            <a:r>
              <a:rPr lang="ru-RU" sz="20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</a:t>
            </a:r>
            <a:r>
              <a:rPr lang="ru-RU" sz="2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диг</a:t>
            </a:r>
            <a:r>
              <a:rPr lang="tt-RU" sz="2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ән бөек исемне аклыйлармы? </a:t>
            </a:r>
            <a:endParaRPr lang="ru-RU" sz="2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camir.ru/images/regionimages/12-s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63722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Табигать бетсә әгәр дә,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Кешелек тә бит  бетә,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Шуңа күрә уйлан ныклап,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Алда сине ни көтә?</a:t>
            </a:r>
            <a:endParaRPr lang="tt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365104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 бул син, кешелек, сак бул син,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Саклый күр табигать , баласын.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Онытма, туган җир бер генә,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Кадерләрен аның бел генә.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Дәвала аның һәр ярасын,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 бит соң, табигат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баласы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Көннәрдән  беркөнне Кешене бу уңайлы тормыш туйдыра башланган.Ул табигат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кә каршы баш күтәргән .Аның болыннарын таптаган,агачларын кискән,урманнарын яндырган,елгаларын пычраткан.”Дөн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яга хәзер мин хуҗа”,- дип кычкырган Кеше. Табигать, бу явызлыкны күреп,артка чигенгән.” Мин Табигатьне җиңдем, бар дөнья миңа буйсына”,-дип мактанган Кеше.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Табигатьнең кешегә  ачуы чыккан. Ул Кешегә биргән байлыкны тартып алган. Эчә торган суын киптергән.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Кешене буш яланда калдырган.Кеше өчен дөнья ямьсезләнгән. Һәм ул бик нык елаган. Табигат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сез яшәү мөмкин түгеллеген аңлаган.Ул табигатьне эзләп киткән. Көн барган, төн барган. Ниһаять,тапкан.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Табигатьтән гафу үтенгән.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8826500" cy="4616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83671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tt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әрсә соң ул табигат</a:t>
            </a:r>
            <a:r>
              <a:rPr lang="ru-RU" sz="2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tt-RU" sz="20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Сез табигатьне яратасызмы?</a:t>
            </a:r>
            <a:endParaRPr lang="ru-RU" sz="2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nfbezz.trem178.vds.dobrohost.net/images/2011-05-14/vozdejstvie-na-naselenie-v-celom-2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6192688" cy="42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1350" y="1357313"/>
            <a:ext cx="8502650" cy="9191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t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Терек һәм терек булмаган табигат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ькә нәрсәләрне кертәсез?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Ильдус\Desktop\гшол7л8ш\k-om3-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56376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Кеше тормышы һәрвакыт табигат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белән бәйле. Ул – кешенең сәламәтлек, туклану, гомумән, яшәеш чыганагы.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Ильдус\Desktop\гшол7л8ш\0_9e1a1_ec501500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54308"/>
            <a:ext cx="3923928" cy="2603691"/>
          </a:xfrm>
          <a:prstGeom prst="rect">
            <a:avLst/>
          </a:prstGeom>
          <a:noFill/>
        </p:spPr>
      </p:pic>
      <p:pic>
        <p:nvPicPr>
          <p:cNvPr id="7173" name="Picture 5" descr="C:\Users\Ильдус\Desktop\гшол7л8ш\Chelovek-i-prir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923928" cy="2523296"/>
          </a:xfrm>
          <a:prstGeom prst="rect">
            <a:avLst/>
          </a:prstGeom>
          <a:noFill/>
        </p:spPr>
      </p:pic>
      <p:pic>
        <p:nvPicPr>
          <p:cNvPr id="7174" name="Picture 6" descr="C:\Users\Ильдус\Desktop\гшол7л8ш\imaпппппппп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209771"/>
            <a:ext cx="5220072" cy="3648229"/>
          </a:xfrm>
          <a:prstGeom prst="rect">
            <a:avLst/>
          </a:prstGeom>
          <a:noFill/>
        </p:spPr>
      </p:pic>
      <p:pic>
        <p:nvPicPr>
          <p:cNvPr id="7175" name="Picture 7" descr="C:\Users\Ильдус\Desktop\гшол7л8ш\imagпппппппп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767" y="1268760"/>
            <a:ext cx="2688233" cy="1944896"/>
          </a:xfrm>
          <a:prstGeom prst="rect">
            <a:avLst/>
          </a:prstGeom>
          <a:noFill/>
        </p:spPr>
      </p:pic>
      <p:pic>
        <p:nvPicPr>
          <p:cNvPr id="7177" name="Picture 9" descr="C:\Users\Ильдус\Desktop\гшол7л8ш\18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844824"/>
            <a:ext cx="2664296" cy="148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00042"/>
            <a:ext cx="2500330" cy="135732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Comic Sans MS" pitchFamily="66" charset="0"/>
              </a:rPr>
              <a:t>Яз</a:t>
            </a:r>
            <a:endParaRPr lang="ru-RU" sz="7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Ильдус\Desktop\гшол7л8ш\iннннннннmage.ax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88640"/>
            <a:ext cx="2880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3"/>
                </a:solidFill>
              </a:rPr>
              <a:t>ЯЗ</a:t>
            </a:r>
            <a:endParaRPr lang="ru-RU" sz="8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8" name="Picture 4" descr="C:\Users\Ильдус\Desktop\гшол7л8ш\imаааааааа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7" y="2927899"/>
            <a:ext cx="3347864" cy="39301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5000636"/>
            <a:ext cx="5929354" cy="1357322"/>
          </a:xfrm>
        </p:spPr>
        <p:txBody>
          <a:bodyPr>
            <a:normAutofit/>
          </a:bodyPr>
          <a:lstStyle/>
          <a:p>
            <a:endParaRPr lang="ru-RU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льдус\Desktop\гшол7л8ш\820932_115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024" y="0"/>
            <a:ext cx="9515872" cy="7136904"/>
          </a:xfrm>
          <a:prstGeom prst="rect">
            <a:avLst/>
          </a:prstGeom>
          <a:noFill/>
        </p:spPr>
      </p:pic>
      <p:pic>
        <p:nvPicPr>
          <p:cNvPr id="6" name="Picture 5" descr="J0149018"/>
          <p:cNvPicPr>
            <a:picLocks noChangeAspect="1" noChangeArrowheads="1"/>
          </p:cNvPicPr>
          <p:nvPr/>
        </p:nvPicPr>
        <p:blipFill>
          <a:blip r:embed="rId3" cstate="print"/>
          <a:srcRect l="31100" t="9051"/>
          <a:stretch>
            <a:fillRect/>
          </a:stretch>
        </p:blipFill>
        <p:spPr bwMode="auto">
          <a:xfrm>
            <a:off x="4572000" y="2359660"/>
            <a:ext cx="4788024" cy="47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60648"/>
            <a:ext cx="3337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t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ҖӘЙ</a:t>
            </a:r>
            <a:endParaRPr lang="ru-RU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льдус\Desktop\гшол7л8ш\img134765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4073" cy="7425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-243408"/>
            <a:ext cx="293696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tt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Көз</a:t>
            </a:r>
            <a:endParaRPr lang="ru-R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7" name="Picture 5" descr="C:\Users\Ильдус\Desktop\гшол7л8ш\20130121104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4457700" cy="3238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льдус\Desktop\гшол7л8ш\066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863403" cy="739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188640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Кыш</a:t>
            </a:r>
            <a:endParaRPr lang="ru-RU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250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Яз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Разида</dc:creator>
  <cp:lastModifiedBy>Ильдус</cp:lastModifiedBy>
  <cp:revision>40</cp:revision>
  <dcterms:created xsi:type="dcterms:W3CDTF">2013-02-27T11:37:59Z</dcterms:created>
  <dcterms:modified xsi:type="dcterms:W3CDTF">2013-02-27T18:39:56Z</dcterms:modified>
</cp:coreProperties>
</file>