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5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9B97-692C-42CA-859B-00C9F325F42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3557-E412-4D1D-9A45-5A5F6C6A8A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9B97-692C-42CA-859B-00C9F325F42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3557-E412-4D1D-9A45-5A5F6C6A8A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9B97-692C-42CA-859B-00C9F325F42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3557-E412-4D1D-9A45-5A5F6C6A8A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9B97-692C-42CA-859B-00C9F325F42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3557-E412-4D1D-9A45-5A5F6C6A8A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9B97-692C-42CA-859B-00C9F325F42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3557-E412-4D1D-9A45-5A5F6C6A8A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9B97-692C-42CA-859B-00C9F325F42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3557-E412-4D1D-9A45-5A5F6C6A8A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9B97-692C-42CA-859B-00C9F325F42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3557-E412-4D1D-9A45-5A5F6C6A8A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9B97-692C-42CA-859B-00C9F325F42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3557-E412-4D1D-9A45-5A5F6C6A8A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9B97-692C-42CA-859B-00C9F325F42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3557-E412-4D1D-9A45-5A5F6C6A8A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9B97-692C-42CA-859B-00C9F325F42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3557-E412-4D1D-9A45-5A5F6C6A8A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69B97-692C-42CA-859B-00C9F325F42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3557-E412-4D1D-9A45-5A5F6C6A8A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69B97-692C-42CA-859B-00C9F325F424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E3557-E412-4D1D-9A45-5A5F6C6A8AD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fs1.ppt4web.ru/images/56418/108528/310/img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fs1.ppt4web.ru/images/56418/108528/310/img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fs1.ppt4web.ru/images/56418/108528/310/img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fs1.ppt4web.ru/images/56418/108528/310/img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fs1.ppt4web.ru/images/56418/108528/310/img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fs1.ppt4web.ru/images/56418/108528/310/img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</p:spPr>
      </p:pic>
      <p:pic>
        <p:nvPicPr>
          <p:cNvPr id="26628" name="Picture 4" descr="http://fs1.ppt4web.ru/images/56418/108528/310/img4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0"/>
            <a:ext cx="450056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fs1.ppt4web.ru/images/56418/108528/310/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fs1.ppt4web.ru/images/56418/108528/310/img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57224" y="571480"/>
            <a:ext cx="4791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Рода войск российской армии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fs1.ppt4web.ru/images/56418/108528/310/img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fs1.ppt4web.ru/images/56418/108528/310/img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fs1.ppt4web.ru/images/56418/108528/310/img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fs1.ppt4web.ru/images/56418/108528/310/img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fs1.ppt4web.ru/images/56418/108528/310/img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fs1.ppt4web.ru/images/56418/108528/310/img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Экран (4:3)</PresentationFormat>
  <Paragraphs>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Дедан</dc:creator>
  <cp:lastModifiedBy>Дедан</cp:lastModifiedBy>
  <cp:revision>2</cp:revision>
  <dcterms:created xsi:type="dcterms:W3CDTF">2016-02-19T08:55:46Z</dcterms:created>
  <dcterms:modified xsi:type="dcterms:W3CDTF">2016-02-19T09:15:03Z</dcterms:modified>
</cp:coreProperties>
</file>