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69" r:id="rId8"/>
    <p:sldId id="260" r:id="rId9"/>
    <p:sldId id="271" r:id="rId10"/>
    <p:sldId id="261" r:id="rId11"/>
    <p:sldId id="272" r:id="rId12"/>
    <p:sldId id="262" r:id="rId13"/>
    <p:sldId id="273" r:id="rId14"/>
    <p:sldId id="278" r:id="rId15"/>
    <p:sldId id="274" r:id="rId16"/>
    <p:sldId id="279" r:id="rId17"/>
    <p:sldId id="277" r:id="rId18"/>
    <p:sldId id="280" r:id="rId19"/>
    <p:sldId id="275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1DB40-7A7D-41DF-97B9-3BEFC9417ED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639B-A416-44CB-B55A-DF2D6F4D33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ФИНАЛ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«Загадки истории»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</a:rPr>
              <a:t>ИСТОРИЧЕСКАЯ МОЗАИКА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://ilhadotabuleiro.tempsite.ws/upload/jornal/imagem/grande/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9998">
            <a:off x="338386" y="3670023"/>
            <a:ext cx="2880320" cy="2727303"/>
          </a:xfrm>
          <a:prstGeom prst="rect">
            <a:avLst/>
          </a:prstGeom>
          <a:noFill/>
        </p:spPr>
      </p:pic>
      <p:pic>
        <p:nvPicPr>
          <p:cNvPr id="26628" name="Picture 4" descr="http://s.66.ru/photos/0/69/27/4ffb77e6954d1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884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«Исторический портрет»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556792"/>
            <a:ext cx="3960440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Благодаря этому человеку мы знаем «Откуда есть пошла Земля Русская…»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Нестор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rupo.ru/i/msg_i/2823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672408" cy="532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Гребень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cs621921.vk.me/v621921843/301ea/bT5U1WGo3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7.deviantart.net/71be/i/2012/096/f/2/a_golden_key_by_amalus-d4v6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3906">
            <a:off x="435246" y="1919269"/>
            <a:ext cx="85725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3" action="ppaction://hlinksldjump"/>
              </a:rPr>
              <a:t>Он указывал дорогу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4" action="ppaction://hlinksldjump"/>
              </a:rPr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5" action="ppaction://hlinksldjump"/>
              </a:rPr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obedimstress.info/wp-content/uploads/2015/08/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500105" cy="3331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«Черный ящик»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2" action="ppaction://hlinksldjump"/>
              </a:rPr>
              <a:t>Оно превращалось в реку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Он указывал дорогу</a:t>
            </a:r>
            <a:endParaRPr lang="ru-RU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47456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 вещь приносила владельцу  богатство</a:t>
            </a:r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20608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Этот оберег защищал от болезней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Полотенце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cs2.livemaster.ru/storage/15/41/f1f0f280bb1ce3d38abfe90cb1z0--russkij-stil-polotentse-dlya-obry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405736" cy="480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«Изучая историю, изучаем себя»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«Конкурс поваров»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61926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ГОРОХ</a:t>
            </a:r>
          </a:p>
          <a:p>
            <a:r>
              <a:rPr lang="ru-RU" sz="2400" b="1" dirty="0" smtClean="0"/>
              <a:t>ГРЕЧКА</a:t>
            </a:r>
          </a:p>
          <a:p>
            <a:r>
              <a:rPr lang="ru-RU" sz="2400" b="1" dirty="0" smtClean="0"/>
              <a:t>МОРКОВЬ</a:t>
            </a:r>
          </a:p>
          <a:p>
            <a:r>
              <a:rPr lang="ru-RU" sz="2400" b="1" dirty="0" smtClean="0"/>
              <a:t>КОНСЕРВЫ РЫБНЫЕ</a:t>
            </a:r>
          </a:p>
          <a:p>
            <a:r>
              <a:rPr lang="ru-RU" sz="2400" b="1" dirty="0" smtClean="0"/>
              <a:t>РИС</a:t>
            </a:r>
          </a:p>
          <a:p>
            <a:r>
              <a:rPr lang="ru-RU" sz="2400" b="1" dirty="0" smtClean="0"/>
              <a:t>МАКАРОНЫ</a:t>
            </a:r>
          </a:p>
          <a:p>
            <a:r>
              <a:rPr lang="ru-RU" sz="2400" b="1" dirty="0" smtClean="0"/>
              <a:t>КАРТОФЕЛЬ</a:t>
            </a:r>
          </a:p>
          <a:p>
            <a:r>
              <a:rPr lang="ru-RU" sz="2400" b="1" dirty="0" smtClean="0"/>
              <a:t>ПОДСОЛНЕЧНИК</a:t>
            </a:r>
          </a:p>
          <a:p>
            <a:r>
              <a:rPr lang="ru-RU" sz="2400" b="1" dirty="0" smtClean="0"/>
              <a:t>ХЛЕБ БЕЛЫЙ</a:t>
            </a:r>
          </a:p>
          <a:p>
            <a:r>
              <a:rPr lang="ru-RU" sz="2400" b="1" dirty="0" smtClean="0"/>
              <a:t>ХЛЕБ ЧЕРНЫЙ</a:t>
            </a:r>
          </a:p>
          <a:p>
            <a:r>
              <a:rPr lang="ru-RU" sz="2400" b="1" dirty="0" smtClean="0"/>
              <a:t>ЧАЙ</a:t>
            </a:r>
          </a:p>
          <a:p>
            <a:r>
              <a:rPr lang="ru-RU" sz="2400" b="1" dirty="0" smtClean="0"/>
              <a:t>КОФЕ</a:t>
            </a:r>
          </a:p>
          <a:p>
            <a:r>
              <a:rPr lang="ru-RU" sz="2400" b="1" dirty="0" smtClean="0"/>
              <a:t>САХАР</a:t>
            </a:r>
          </a:p>
          <a:p>
            <a:r>
              <a:rPr lang="ru-RU" sz="2400" b="1" dirty="0" smtClean="0"/>
              <a:t>СОЛЬ</a:t>
            </a:r>
          </a:p>
          <a:p>
            <a:r>
              <a:rPr lang="ru-RU" sz="2400" b="1" dirty="0" smtClean="0"/>
              <a:t>ЛИМОНЫ</a:t>
            </a:r>
          </a:p>
          <a:p>
            <a:endParaRPr lang="ru-RU" dirty="0"/>
          </a:p>
        </p:txBody>
      </p:sp>
      <p:pic>
        <p:nvPicPr>
          <p:cNvPr id="9218" name="Picture 2" descr="http://90.img.avito.st/1280x960/116127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58782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14127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Какие продукты появились при Петре </a:t>
            </a:r>
            <a:r>
              <a:rPr lang="en-US" sz="2800" b="1" dirty="0" smtClean="0">
                <a:solidFill>
                  <a:srgbClr val="FF0000"/>
                </a:solidFill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1.img.avito.st/640x480/740979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измеряли на Руси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Вершок </a:t>
            </a:r>
            <a:r>
              <a:rPr lang="ru-RU" sz="2000" b="1" dirty="0" smtClean="0"/>
              <a:t>= 4,5 см. (Длина фаланги указательного пальца)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Пядь</a:t>
            </a:r>
            <a:r>
              <a:rPr lang="ru-RU" sz="2000" b="1" dirty="0" smtClean="0"/>
              <a:t> = 4 вершка = 17,78 см. (Расстояние между концами максимально разведенных большого и указательного пальцев)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Локоть </a:t>
            </a:r>
            <a:r>
              <a:rPr lang="ru-RU" sz="2000" b="1" dirty="0" smtClean="0"/>
              <a:t>= 38-46 см. (Не имел точной величины и в каждом конкретном случае был индивидуальным)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Аршин </a:t>
            </a:r>
            <a:r>
              <a:rPr lang="ru-RU" sz="2000" b="1" dirty="0" smtClean="0"/>
              <a:t>= 71,12 см (Слово тюркского происхождения, пришло на Русь с Востока в 16 веке)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Сажень</a:t>
            </a:r>
            <a:r>
              <a:rPr lang="ru-RU" sz="2000" b="1" dirty="0" smtClean="0"/>
              <a:t> = 2, 134 м.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Косая сажень </a:t>
            </a:r>
            <a:r>
              <a:rPr lang="ru-RU" sz="2000" b="1" dirty="0" smtClean="0"/>
              <a:t>= 2,48 см.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Решите задачу: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Длина школьной парты 90 см. Сколько будет  длина парты в вершках?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Куны</a:t>
            </a:r>
          </a:p>
          <a:p>
            <a:pPr>
              <a:buNone/>
            </a:pPr>
            <a:r>
              <a:rPr lang="ru-RU" b="1" dirty="0" smtClean="0"/>
              <a:t>Ногаты</a:t>
            </a:r>
          </a:p>
          <a:p>
            <a:pPr>
              <a:buNone/>
            </a:pPr>
            <a:r>
              <a:rPr lang="ru-RU" b="1" dirty="0" smtClean="0"/>
              <a:t>Резаны</a:t>
            </a:r>
          </a:p>
          <a:p>
            <a:pPr>
              <a:buNone/>
            </a:pPr>
            <a:r>
              <a:rPr lang="ru-RU" b="1" dirty="0" smtClean="0"/>
              <a:t>Копейка</a:t>
            </a:r>
          </a:p>
          <a:p>
            <a:pPr>
              <a:buNone/>
            </a:pPr>
            <a:r>
              <a:rPr lang="ru-RU" b="1" dirty="0" smtClean="0"/>
              <a:t>Рубль</a:t>
            </a:r>
          </a:p>
          <a:p>
            <a:pPr>
              <a:buNone/>
            </a:pPr>
            <a:r>
              <a:rPr lang="ru-RU" b="1" dirty="0" smtClean="0"/>
              <a:t>Полтина</a:t>
            </a:r>
          </a:p>
          <a:p>
            <a:pPr>
              <a:buNone/>
            </a:pPr>
            <a:r>
              <a:rPr lang="ru-RU" b="1" dirty="0" smtClean="0"/>
              <a:t>Гривна</a:t>
            </a:r>
          </a:p>
          <a:p>
            <a:pPr>
              <a:buNone/>
            </a:pPr>
            <a:r>
              <a:rPr lang="ru-RU" b="1" dirty="0" smtClean="0"/>
              <a:t>Алтын</a:t>
            </a:r>
            <a:endParaRPr lang="ru-RU" b="1" dirty="0"/>
          </a:p>
        </p:txBody>
      </p:sp>
      <p:pic>
        <p:nvPicPr>
          <p:cNvPr id="6148" name="Picture 4" descr="http://www.kmishim.ru/uploads/images/exhibition/co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295650" cy="2524126"/>
          </a:xfrm>
          <a:prstGeom prst="rect">
            <a:avLst/>
          </a:prstGeom>
          <a:noFill/>
        </p:spPr>
      </p:pic>
      <p:pic>
        <p:nvPicPr>
          <p:cNvPr id="6150" name="Picture 6" descr="http://otvet.imgsmail.ru/download/2a4b566b7be9add6e02fca873b4ca3cf_i-3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456384" cy="2032790"/>
          </a:xfrm>
          <a:prstGeom prst="rect">
            <a:avLst/>
          </a:prstGeom>
          <a:noFill/>
        </p:spPr>
      </p:pic>
      <p:pic>
        <p:nvPicPr>
          <p:cNvPr id="6152" name="Picture 8" descr="http://static.raritetus.ru/storage/lots/spb/96/69/3440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«Народ, не знающий своё прошлое, не имеет будущего…»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vdp.mycdn.me/getImage?id=9764014696&amp;idx=7&amp;thumbType=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83550"/>
            <a:ext cx="4830184" cy="2716979"/>
          </a:xfrm>
          <a:prstGeom prst="rect">
            <a:avLst/>
          </a:prstGeom>
          <a:noFill/>
        </p:spPr>
      </p:pic>
      <p:pic>
        <p:nvPicPr>
          <p:cNvPr id="5124" name="Picture 4" descr="http://parallelnyj-mir.com/uploads/posts/2015-09/1441367923_istoricheskie-zagadki-svyaschennogo-teksta-kor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192687" cy="1920934"/>
          </a:xfrm>
          <a:prstGeom prst="rect">
            <a:avLst/>
          </a:prstGeom>
          <a:noFill/>
        </p:spPr>
      </p:pic>
      <p:pic>
        <p:nvPicPr>
          <p:cNvPr id="5126" name="Picture 6" descr="http://s54.radikal.ru/i145/1210/8d/5da93f5f70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39952" cy="1856510"/>
          </a:xfrm>
          <a:prstGeom prst="rect">
            <a:avLst/>
          </a:prstGeom>
          <a:noFill/>
        </p:spPr>
      </p:pic>
      <p:pic>
        <p:nvPicPr>
          <p:cNvPr id="5128" name="Picture 8" descr="http://ppt4web.ru/images/848/32748/640/img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91018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«ЗНАКОМСТВО»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artinvestment.ru/content/download/news_2013/20130405_6roma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952328" cy="3769139"/>
          </a:xfrm>
          <a:prstGeom prst="rect">
            <a:avLst/>
          </a:prstGeom>
          <a:noFill/>
        </p:spPr>
      </p:pic>
      <p:pic>
        <p:nvPicPr>
          <p:cNvPr id="14340" name="Picture 4" descr="http://magic-candles.ru/uploads/posts/2013-05/1367765578_0027-027-vy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207322" cy="3155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340768"/>
            <a:ext cx="385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ЦАРИ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70080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князья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«Конверт для любознательных»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412776"/>
            <a:ext cx="4032448" cy="48936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оружие состоит из клинка и рукоятки. </a:t>
            </a:r>
          </a:p>
          <a:p>
            <a:r>
              <a:rPr lang="ru-RU" sz="2400" b="1" dirty="0" smtClean="0"/>
              <a:t>Часто в древности в рукоятку засыпали горсть родной земли, отсюда пошел обычай целовать оружие перед боем – считалось, что прикосновение к нему дает особый оберег его владельцу.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Что это за оружие?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an-book.ru/images/mod_catalog_prod/12224/fd227b0ad2ebe0b43ea63803fc23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«Конверт для любознательных»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916832"/>
            <a:ext cx="3888432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блюдо русской кухни. В знак примирения или заключения какого-то важного договора люди варили и ели его вместе. Отсюда и пошла русская пословица. 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Что это за блюдо?</a:t>
            </a:r>
          </a:p>
          <a:p>
            <a:endParaRPr lang="ru-RU" sz="2400" b="1" dirty="0" smtClean="0">
              <a:solidFill>
                <a:srgbClr val="FF0000"/>
              </a:solidFill>
              <a:hlinkClick r:id="rId2" action="ppaction://hlinksldjump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hlinkClick r:id="rId2" action="ppaction://hlinksldjump"/>
              </a:rPr>
              <a:t>Как звучит пословица?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dn.itv.com/uploads/editor/Rq8fjZLWxajtIqeFZROnZbkli1EeS5ncA4l_xt2DM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18741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«Исторический портрет»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44824"/>
            <a:ext cx="4536504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Русский князь, выдающийся полководец. Выиграл крупное сражение со шведами, когда ему было только 20 лет. Эта победа принесла ему историческую славу.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hsh5.muzkult.ru/img/upload/1044/image_image_91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15000" cy="3962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206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Александр Невский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388</Words>
  <Application>Microsoft Office PowerPoint</Application>
  <PresentationFormat>Экран (4:3)</PresentationFormat>
  <Paragraphs>82</Paragraphs>
  <Slides>24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ФИНАЛ «Загадки истории»</vt:lpstr>
      <vt:lpstr>«Изучая историю, изучаем себя»</vt:lpstr>
      <vt:lpstr>«ЗНАКОМСТВО»</vt:lpstr>
      <vt:lpstr>«Конверт для любознательных»</vt:lpstr>
      <vt:lpstr>Слайд 5</vt:lpstr>
      <vt:lpstr>«Конверт для любознательных»</vt:lpstr>
      <vt:lpstr>Слайд 7</vt:lpstr>
      <vt:lpstr>«Исторический портрет»</vt:lpstr>
      <vt:lpstr>Слайд 9</vt:lpstr>
      <vt:lpstr>«Исторический портрет»</vt:lpstr>
      <vt:lpstr>Нестор</vt:lpstr>
      <vt:lpstr>«Черный ящик»</vt:lpstr>
      <vt:lpstr>Гребень</vt:lpstr>
      <vt:lpstr>«Черный ящик»</vt:lpstr>
      <vt:lpstr>Слайд 15</vt:lpstr>
      <vt:lpstr>«Черный ящик»</vt:lpstr>
      <vt:lpstr>Слайд 17</vt:lpstr>
      <vt:lpstr>«Черный ящик»</vt:lpstr>
      <vt:lpstr>Полотенце</vt:lpstr>
      <vt:lpstr>«Конкурс поваров»</vt:lpstr>
      <vt:lpstr>Слайд 21</vt:lpstr>
      <vt:lpstr>Как измеряли на Руси</vt:lpstr>
      <vt:lpstr>Деньги</vt:lpstr>
      <vt:lpstr>«Народ, не знающий своё прошлое, не имеет будущего…»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ФИНАЛ «Загадки истории»</dc:title>
  <dc:creator>Владелец</dc:creator>
  <cp:lastModifiedBy>Владелец</cp:lastModifiedBy>
  <cp:revision>32</cp:revision>
  <dcterms:created xsi:type="dcterms:W3CDTF">2016-02-03T14:03:36Z</dcterms:created>
  <dcterms:modified xsi:type="dcterms:W3CDTF">2016-02-03T16:17:57Z</dcterms:modified>
</cp:coreProperties>
</file>