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  <p:sldId id="264" r:id="rId9"/>
    <p:sldId id="26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839E5-B083-43AF-803E-D87DDB75E476}" type="datetimeFigureOut">
              <a:rPr lang="ru-RU" smtClean="0"/>
              <a:pPr/>
              <a:t>20.06.2011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15C2-7377-467D-A187-C5F5B5F9F1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GE131_350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b="1" i="1" dirty="0" smtClean="0">
                <a:latin typeface="Georgia" pitchFamily="18" charset="0"/>
              </a:rPr>
              <a:t>              </a:t>
            </a:r>
            <a:r>
              <a:rPr lang="ru-RU" sz="54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Б Р И Т В А</a:t>
            </a:r>
            <a:endParaRPr lang="ru-RU" sz="5400" b="1" i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  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Сказка от Леонардо да 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Винчи</a:t>
            </a:r>
          </a:p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Подготовила  учитель МОУ «</a:t>
            </a:r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Повалихинская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сош</a:t>
            </a:r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» Т.Д. Шипил</a:t>
            </a:r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ова</a:t>
            </a:r>
            <a:endParaRPr lang="ru-RU" sz="36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У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одного цирюльника б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ыла бритва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красоты необыкновенной, да и в работе ей не было равных.  Однажды, когда посетителей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в лавке  не было, ,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а хозяин куда-то отлучился, вздумалось бритве мир посмотреть и себя показать.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Выпустив острое лезвие из оправы, словно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шпагу из ножен, и гордо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подбоченясь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, она отправилась на прогулку погожим весенним днем. 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Не успела бритва перешагнуть через порог, как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ркое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солнце  заиграло на стальном полированном  лезвии, а по стенам домов запрыгали веселые солнечные зайчики. 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txBody>
          <a:bodyPr>
            <a:normAutofit/>
          </a:bodyPr>
          <a:lstStyle/>
          <a:p>
            <a:pPr algn="l"/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Ослепленная этим невиданным зрелищем, бритва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пришла в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такой неописуемый восторг, что тут же непомерно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возгордилась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.</a:t>
            </a:r>
            <a:b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- Неужто после такого великолепия я должна вернуться в цирюльню? – воскликнула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бритва.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8332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– Ни за что на свете! Было бы сущим безумием с моей стороны губить свою жизнь, выскабливая намыленные щеки и подбородки неотесанных мужланов. Разве моему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нежному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лезвию место у брадобрея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? Вовсе нет!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/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Спрячусь -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ка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я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от него в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укромном месте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.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 той поры ее и след простыл.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Шли месяцы.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Наступила дождливая осень. Соскучившись в одиночестве, беглянка решила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выйти из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своего добровольного затворничества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: она осторожно выпустила лезвие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из оправы и 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горделиво огляделась вокруг… </a:t>
            </a:r>
            <a:b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</a:b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Но, о ужас!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Что же стряслось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?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Лезвие, когда-то нежное, огрубело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, стало похоже на ржавую пилу и больше не отражало ярких солнечных лучей…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428596" y="642918"/>
            <a:ext cx="84296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Осознав свою ошибку,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бритва принялась 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горько плакать:</a:t>
            </a:r>
          </a:p>
          <a:p>
            <a:pPr>
              <a:buFontTx/>
              <a:buChar char="-"/>
            </a:pP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Зачем  я поддалась  соблазну?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Как меня холил и лелеял добрый цирюльник! 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Как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он радовался и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гордился моею работой ! А теперь, о боже, что со мною сталось: лезвие потемнело, зазубрилось о покрылось отвратительной ржавчиной.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</a:p>
          <a:p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Я погибла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!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И  нет  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мне  спасения!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" y="0"/>
            <a:ext cx="9144001" cy="6858000"/>
          </a:xfrm>
        </p:spPr>
      </p:pic>
      <p:sp>
        <p:nvSpPr>
          <p:cNvPr id="5" name="TextBox 4"/>
          <p:cNvSpPr txBox="1"/>
          <p:nvPr/>
        </p:nvSpPr>
        <p:spPr>
          <a:xfrm>
            <a:off x="428596" y="357166"/>
            <a:ext cx="8429684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Та же печальная участь ожидает всякого, кто </a:t>
            </a:r>
            <a:r>
              <a:rPr lang="ru-RU" sz="4000" dirty="0" err="1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нааделен</a:t>
            </a:r>
            <a:r>
              <a:rPr lang="ru-RU" sz="4000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</a:rPr>
              <a:t> талантом, но вместо того, чтобы развивать и совершенствовать свои способности, чрезмерно возносится и предается праздности и самолюбованию. Как и эта несчастная бритва, такой человек постепенно утрачивает ясность и остроту ума,  становится косным, ленивым и обрастает ржавчиной невежества, разъедающей плоть и душу.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GE131_350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86908" cy="6858000"/>
          </a:xfrm>
        </p:spPr>
      </p:pic>
      <p:sp>
        <p:nvSpPr>
          <p:cNvPr id="5" name="TextBox 4"/>
          <p:cNvSpPr txBox="1"/>
          <p:nvPr/>
        </p:nvSpPr>
        <p:spPr>
          <a:xfrm>
            <a:off x="642910" y="714356"/>
            <a:ext cx="80724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Источники :</a:t>
            </a:r>
            <a:endParaRPr lang="ru-RU" sz="2800" b="1" i="1" dirty="0" smtClean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1.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Леонардо да Винчи. Сказки, легенды,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притчи. </a:t>
            </a: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   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Стр. 11 – 12.Ленинград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. «Детская литература». 1983 .</a:t>
            </a:r>
          </a:p>
          <a:p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2.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ProSkolu.ru. 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Monotype Corsiva" pitchFamily="66" charset="0"/>
                <a:cs typeface="Times New Roman" pitchFamily="18" charset="0"/>
              </a:rPr>
              <a:t>Клуб  классных  руководителей</a:t>
            </a:r>
            <a:endParaRPr lang="ru-RU" sz="2800" b="1" dirty="0">
              <a:solidFill>
                <a:schemeClr val="accent6">
                  <a:lumMod val="50000"/>
                </a:schemeClr>
              </a:solidFill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324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              Б Р И Т В А</vt:lpstr>
      <vt:lpstr>У одного цирюльника была бритва красоты необыкновенной, да и в работе ей не было равных.  Однажды, когда посетителей в лавке  не было, , а хозяин куда-то отлучился, вздумалось бритве мир посмотреть и себя показать. </vt:lpstr>
      <vt:lpstr>Выпустив острое лезвие из оправы, словно шпагу из ножен, и гордо подбоченясь, она отправилась на прогулку погожим весенним днем.  Не успела бритва перешагнуть через порог, как яркое солнце  заиграло на стальном полированном  лезвии, а по стенам домов запрыгали веселые солнечные зайчики. </vt:lpstr>
      <vt:lpstr>Ослепленная этим невиданным зрелищем, бритва пришла в такой неописуемый восторг, что тут же непомерно возгордилась.  - Неужто после такого великолепия я должна вернуться в цирюльню? – воскликнула бритва.</vt:lpstr>
      <vt:lpstr>– Ни за что на свете! Было бы сущим безумием с моей стороны губить свою жизнь, выскабливая намыленные щеки и подбородки неотесанных мужланов. Разве моему нежному  лезвию место у брадобрея? Вовсе нет!  Спрячусь - ка я от него в укромном месте. С той поры ее и след простыл.</vt:lpstr>
      <vt:lpstr>Шли месяцы. Наступила дождливая осень. Соскучившись в одиночестве, беглянка решила выйти из своего добровольного затворничества: она осторожно выпустила лезвие из оправы и  горделиво огляделась вокруг…  Но, о ужас! Что же стряслось? Лезвие, когда-то нежное, огрубело, стало похоже на ржавую пилу и больше не отражало ярких солнечных лучей…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Тамара</dc:creator>
  <cp:lastModifiedBy>Тамара</cp:lastModifiedBy>
  <cp:revision>16</cp:revision>
  <dcterms:created xsi:type="dcterms:W3CDTF">2011-06-06T13:01:41Z</dcterms:created>
  <dcterms:modified xsi:type="dcterms:W3CDTF">2011-06-20T07:09:52Z</dcterms:modified>
</cp:coreProperties>
</file>