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1FF-A87C-42DC-908F-3A7F35B27CF3}" type="datetimeFigureOut">
              <a:rPr lang="ru-RU" smtClean="0"/>
              <a:pPr/>
              <a:t>20.06.2011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9594-49DD-4249-BC15-7773D129C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1FF-A87C-42DC-908F-3A7F35B27CF3}" type="datetimeFigureOut">
              <a:rPr lang="ru-RU" smtClean="0"/>
              <a:pPr/>
              <a:t>20.06.2011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9594-49DD-4249-BC15-7773D129C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1FF-A87C-42DC-908F-3A7F35B27CF3}" type="datetimeFigureOut">
              <a:rPr lang="ru-RU" smtClean="0"/>
              <a:pPr/>
              <a:t>20.06.2011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9594-49DD-4249-BC15-7773D129C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1FF-A87C-42DC-908F-3A7F35B27CF3}" type="datetimeFigureOut">
              <a:rPr lang="ru-RU" smtClean="0"/>
              <a:pPr/>
              <a:t>20.06.2011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9594-49DD-4249-BC15-7773D129C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1FF-A87C-42DC-908F-3A7F35B27CF3}" type="datetimeFigureOut">
              <a:rPr lang="ru-RU" smtClean="0"/>
              <a:pPr/>
              <a:t>20.06.2011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9594-49DD-4249-BC15-7773D129C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1FF-A87C-42DC-908F-3A7F35B27CF3}" type="datetimeFigureOut">
              <a:rPr lang="ru-RU" smtClean="0"/>
              <a:pPr/>
              <a:t>20.06.2011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9594-49DD-4249-BC15-7773D129C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1FF-A87C-42DC-908F-3A7F35B27CF3}" type="datetimeFigureOut">
              <a:rPr lang="ru-RU" smtClean="0"/>
              <a:pPr/>
              <a:t>20.06.2011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9594-49DD-4249-BC15-7773D129C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1FF-A87C-42DC-908F-3A7F35B27CF3}" type="datetimeFigureOut">
              <a:rPr lang="ru-RU" smtClean="0"/>
              <a:pPr/>
              <a:t>20.06.2011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9594-49DD-4249-BC15-7773D129C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1FF-A87C-42DC-908F-3A7F35B27CF3}" type="datetimeFigureOut">
              <a:rPr lang="ru-RU" smtClean="0"/>
              <a:pPr/>
              <a:t>20.06.2011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9594-49DD-4249-BC15-7773D129C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1FF-A87C-42DC-908F-3A7F35B27CF3}" type="datetimeFigureOut">
              <a:rPr lang="ru-RU" smtClean="0"/>
              <a:pPr/>
              <a:t>20.06.2011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9594-49DD-4249-BC15-7773D129C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1FF-A87C-42DC-908F-3A7F35B27CF3}" type="datetimeFigureOut">
              <a:rPr lang="ru-RU" smtClean="0"/>
              <a:pPr/>
              <a:t>20.06.2011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9594-49DD-4249-BC15-7773D129C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B1FF-A87C-42DC-908F-3A7F35B27CF3}" type="datetimeFigureOut">
              <a:rPr lang="ru-RU" smtClean="0"/>
              <a:pPr/>
              <a:t>20.06.2011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E9594-49DD-4249-BC15-7773D129C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71942"/>
            <a:ext cx="7772400" cy="25717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Л 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Е Б Е Д Ь</a:t>
            </a:r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100" b="1" dirty="0" smtClean="0">
                <a:solidFill>
                  <a:srgbClr val="0070C0"/>
                </a:solidFill>
                <a:latin typeface="Monotype Corsiva" pitchFamily="66" charset="0"/>
              </a:rPr>
              <a:t>Сказка от Леонардо да </a:t>
            </a:r>
            <a:r>
              <a:rPr lang="ru-RU" sz="3100" b="1" dirty="0" smtClean="0">
                <a:solidFill>
                  <a:srgbClr val="0070C0"/>
                </a:solidFill>
                <a:latin typeface="Monotype Corsiva" pitchFamily="66" charset="0"/>
              </a:rPr>
              <a:t>Винчи </a:t>
            </a:r>
            <a:br>
              <a:rPr lang="ru-RU" sz="31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100" b="1" dirty="0" smtClean="0">
                <a:solidFill>
                  <a:srgbClr val="0070C0"/>
                </a:solidFill>
                <a:latin typeface="Monotype Corsiva" pitchFamily="66" charset="0"/>
              </a:rPr>
              <a:t>Подготовила учитель  МОУ «</a:t>
            </a:r>
            <a:r>
              <a:rPr lang="ru-RU" sz="3100" b="1" dirty="0" err="1" smtClean="0">
                <a:solidFill>
                  <a:srgbClr val="0070C0"/>
                </a:solidFill>
                <a:latin typeface="Monotype Corsiva" pitchFamily="66" charset="0"/>
              </a:rPr>
              <a:t>Повалихинская</a:t>
            </a:r>
            <a:r>
              <a:rPr lang="ru-RU" sz="3100" b="1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Monotype Corsiva" pitchFamily="66" charset="0"/>
              </a:rPr>
              <a:t>сош</a:t>
            </a:r>
            <a:r>
              <a:rPr lang="ru-RU" sz="3100" b="1" dirty="0" smtClean="0">
                <a:solidFill>
                  <a:srgbClr val="0070C0"/>
                </a:solidFill>
                <a:latin typeface="Monotype Corsiva" pitchFamily="66" charset="0"/>
              </a:rPr>
              <a:t>»</a:t>
            </a:r>
            <a:br>
              <a:rPr lang="ru-RU" sz="31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100" b="1" dirty="0" smtClean="0">
                <a:solidFill>
                  <a:srgbClr val="0070C0"/>
                </a:solidFill>
                <a:latin typeface="Monotype Corsiva" pitchFamily="66" charset="0"/>
              </a:rPr>
              <a:t>Т.Д.Шипилова</a:t>
            </a:r>
            <a:r>
              <a:rPr lang="ru-RU" sz="2800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Monotype Corsiva" pitchFamily="66" charset="0"/>
              </a:rPr>
            </a:br>
            <a:endParaRPr lang="ru-RU" sz="4000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AN0237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290"/>
            <a:ext cx="426880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4360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dirty="0" smtClean="0">
                <a:solidFill>
                  <a:srgbClr val="0070C0"/>
                </a:solidFill>
              </a:rPr>
              <a:t>Склонив гибкую шею к зеркалу воды, лебедь долго всматривался в свое отражение. Он понял причину  усталости и озноба, пронизывающего все тело, словно в зимние холода.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Теперь он доподлинно знал, что час его пробил и настала неотвратимая пора прощания с жизнью.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Его перья были также прекрасны и белоснежны, как и в далекие  годы юности. Ему удалось 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пронести в незапятнанной чистоте свое 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одеяние 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через все жизненные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невзгоды и испытания, через 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зной и стужу.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AN0237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1772" y="3500438"/>
            <a:ext cx="3370109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92935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ru-RU" dirty="0" smtClean="0">
                <a:solidFill>
                  <a:srgbClr val="0070C0"/>
                </a:solidFill>
              </a:rPr>
              <a:t>И теперь он был готов спокойно и достойно закончить свои дни.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Изогнув красивую шею, он медленно и величаво подплыл к старой плакучей иве, под чьей сенью любил, бывало, пережидать летний зной.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Опустился вечер, и закат окрасил в пурпур  воды озера.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В глубокой вечерней тишине, воцарившейся вокруг, послышалось лебединое пение. Никогда   ранее лебедь не пел с такой проникновенной задушевностью и щемящей тоской.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Он вдохновенно пел  о своей любви 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к природе, небу, воде, земле…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 descr="AN0237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8821" y="3857628"/>
            <a:ext cx="2996255" cy="285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1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 Лебедь поет,- прошептали зачарованные прощальной песней рыбы, птицы и все прочие обитатели полей, лесов и лугов. – Это песня умирающего лебедя.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dirty="0" smtClean="0">
                <a:solidFill>
                  <a:srgbClr val="0070C0"/>
                </a:solidFill>
              </a:rPr>
              <a:t>Нежная грустная песня эхом разнеслась по округе  и замерла с последними 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лучами солнца.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8" name="Picture 2" descr="AN0237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611404"/>
            <a:ext cx="3254382" cy="3104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N0237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928934"/>
            <a:ext cx="3254382" cy="3104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Источники: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1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Леонардо да Винчи.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Сказки, легенды,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          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притчи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Стр. 99. Ленинград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Детская 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          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литература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». 1983 .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       2.  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Proskolu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/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ru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Клуб  классных  руководите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лей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264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Л Е Б Е Д Ь Сказка от Леонардо да Винчи  Подготовила учитель  МОУ «Повалихинская сош» Т.Д.Шипилова   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 Е Б Е Д Ь Сказка от Леонардо да Винчи</dc:title>
  <dc:creator>Тамара</dc:creator>
  <cp:lastModifiedBy>Тамара</cp:lastModifiedBy>
  <cp:revision>6</cp:revision>
  <dcterms:created xsi:type="dcterms:W3CDTF">2011-05-29T14:55:52Z</dcterms:created>
  <dcterms:modified xsi:type="dcterms:W3CDTF">2011-06-20T07:16:36Z</dcterms:modified>
</cp:coreProperties>
</file>