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7938A-44B8-499C-846F-28648FD02014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4D03-B8E5-42F3-92C1-7DE3EF852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858312" cy="65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929198"/>
            <a:ext cx="7772400" cy="857256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92D050"/>
                </a:solidFill>
                <a:latin typeface="Georgia" pitchFamily="18" charset="0"/>
              </a:rPr>
              <a:t>                    П Л Ю Щ</a:t>
            </a:r>
            <a:endParaRPr lang="ru-RU" dirty="0">
              <a:solidFill>
                <a:srgbClr val="92D050"/>
              </a:solidFill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715016"/>
            <a:ext cx="6400800" cy="642942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92D050"/>
                </a:solidFill>
                <a:latin typeface="Georgia" pitchFamily="18" charset="0"/>
              </a:rPr>
              <a:t>Сказка от Леонардо да Винчи</a:t>
            </a:r>
            <a:endParaRPr lang="ru-RU" dirty="0">
              <a:solidFill>
                <a:srgbClr val="92D05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88" y="285728"/>
            <a:ext cx="5829312" cy="62151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Плющ крепко обвил ствол и ветви боярышника, стоявшего за  высоким забором. Но добравшись до самой вершины, он увидел другой забор по ту сторону дороги.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- Как бы мне хотелось туда перебраться! Не век же мне сидеть на одном месте! Соседний забор выше и куда красивее этого!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2428892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88" y="928670"/>
            <a:ext cx="6072230" cy="557216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И завистливое растение вконец утратило свой покой: оно постепенно удлиняло ростки  и приближалось к заветной цели…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  И вот , наконец, плющу удалось зацепиться за ветку соседнего забора и крепко обвиться вокруг нее. Он был горд победой.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2500330" cy="6572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6050" y="1214422"/>
            <a:ext cx="5900750" cy="491174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Но под вечер на дороге появился запоздалый прохожий.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Оказавшись перед преградой, он оборвал зеленую гирлянду плюща и выбросил ее в канаву.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2428892" cy="6572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00364" y="500042"/>
            <a:ext cx="6000792" cy="552609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Источники</a:t>
            </a:r>
          </a:p>
          <a:p>
            <a:pPr>
              <a:buNone/>
            </a:pP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 1.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Леонардо да Винчи. </a:t>
            </a: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 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Сказки, легенды, </a:t>
            </a:r>
            <a:endParaRPr lang="en-US" sz="1800" b="1" dirty="0" smtClean="0">
              <a:solidFill>
                <a:schemeClr val="accent4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     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притчи. Ленинград. </a:t>
            </a: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 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«Детская литература». 1983 .</a:t>
            </a:r>
          </a:p>
          <a:p>
            <a:pPr>
              <a:buNone/>
            </a:pP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2. </a:t>
            </a: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images.yandex.ru</a:t>
            </a:r>
            <a:endParaRPr lang="ru-RU" sz="1800" b="1" dirty="0">
              <a:solidFill>
                <a:schemeClr val="accent4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2357454" cy="65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155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                   П Л Ю Щ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П Л Ю Щ</dc:title>
  <dc:creator>Тамара</dc:creator>
  <cp:lastModifiedBy>Тамара</cp:lastModifiedBy>
  <cp:revision>6</cp:revision>
  <dcterms:created xsi:type="dcterms:W3CDTF">2011-06-06T10:54:32Z</dcterms:created>
  <dcterms:modified xsi:type="dcterms:W3CDTF">2011-06-14T14:31:52Z</dcterms:modified>
</cp:coreProperties>
</file>