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87F3-8350-43A4-A81A-361F2F024753}" type="datetimeFigureOut">
              <a:rPr lang="ru-RU" smtClean="0"/>
              <a:pPr/>
              <a:t>29.08.2011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397C-81E5-4A0C-8648-ADCF4A75B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643446"/>
            <a:ext cx="7772400" cy="78581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eorgia" pitchFamily="18" charset="0"/>
              </a:rPr>
              <a:t>                     ГОРНОСТАЙ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7129490" cy="8572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Сказка от Леонардо да Винчи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7972452" cy="57689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Однажды, когда лисица была занята трапезой, мимо пробегал горностай в своем великолепном одеянии. Насытившаяся лисица предложила: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Хочешь отведать, приятель?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Благодарю покорно, но я уже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пообедал,- с достоинством ответил горностай.     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40005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572008"/>
            <a:ext cx="4381492" cy="21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Та в ответ засмеялась: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Какие же вы чистюли! Просто диву даешься. Едите один раз в день и предпочитаете  голодать, лишь бы не замарать свою шубку.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Вдруг откуда ни возьмись появились охотники…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14818"/>
            <a:ext cx="4619638" cy="24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Рыжая молниеносно скрылась, а горностай помчался к своей норе.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Но солнце уже успело растопить  снег, и его опрятная норка  заплыла грязью. Белоснежный горностай несколько замешкался, вот тут-то охотники и сразили его.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4357718" cy="2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4500594" cy="232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3"/>
            <a:ext cx="8115328" cy="335758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Источники </a:t>
            </a:r>
          </a:p>
          <a:p>
            <a:pPr>
              <a:buAutoNum type="arabicPeriod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http//ece.ru/blog</a:t>
            </a:r>
          </a:p>
          <a:p>
            <a:pPr>
              <a:buAutoNum type="arabicPeriod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http//kolyan.net/</a:t>
            </a:r>
          </a:p>
          <a:p>
            <a:pPr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Леонардо да Винчи. Сказки, легенды, притчи. Ленинград. «Детская литература». 1983 .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89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         ГОРНОСТАЙ</vt:lpstr>
      <vt:lpstr>Слайд 2</vt:lpstr>
      <vt:lpstr>Та в ответ засмеялась: - Какие же вы чистюли! Просто диву даешься. Едите один раз в день и предпочитаете  голодать, лишь бы не замарать свою шубку.  Вдруг откуда ни возьмись появились охотники…</vt:lpstr>
      <vt:lpstr>Рыжая молниеносно скрылась, а горностай помчался к своей норе.  Но солнце уже успело растопить  снег, и его опрятная норка  заплыла грязью. Белоснежный горностай несколько замешкался, вот тут-то охотники и сразили его.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ГОРНОСТАЙ</dc:title>
  <dc:creator>Тамара</dc:creator>
  <cp:lastModifiedBy>Тамара</cp:lastModifiedBy>
  <cp:revision>8</cp:revision>
  <dcterms:created xsi:type="dcterms:W3CDTF">2011-06-06T12:00:48Z</dcterms:created>
  <dcterms:modified xsi:type="dcterms:W3CDTF">2011-08-29T10:46:25Z</dcterms:modified>
</cp:coreProperties>
</file>