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7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8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9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Override10.xml" ContentType="application/vnd.openxmlformats-officedocument.themeOverrid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11.xml" ContentType="application/vnd.openxmlformats-officedocument.themeOverrid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12.xml" ContentType="application/vnd.openxmlformats-officedocument.themeOverrid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Override13.xml" ContentType="application/vnd.openxmlformats-officedocument.themeOverrid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</p:sldMasterIdLst>
  <p:sldIdLst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7DAF44C9-0740-4A68-A1EC-3C4C21643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32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69C5-A9D9-4B79-A5D5-44645C41E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17324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7DAF44C9-0740-4A68-A1EC-3C4C21643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33007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ECE6EA1A-77B8-4AAA-8B80-6949C14A4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35253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CFB2-6AD3-4094-94A1-AAAFB53D4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1560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2DA0-5D18-40F8-9ADB-D0027787E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5042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0A5B30CF-A7AA-44A6-B43F-7DA570AC0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2480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1073-9EFF-4DE2-A438-47696F655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89538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23806-EFA2-41F3-BE04-4F28C5213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4000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1666-C1F5-4301-9E88-DF888D6F4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80167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94B1-4568-4F4C-A9D6-B2B3802D4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91554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69C5-A9D9-4B79-A5D5-44645C41E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863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D953-04E7-420D-9181-ABA5AF17A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2305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D953-04E7-420D-9181-ABA5AF17A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8628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7DAF44C9-0740-4A68-A1EC-3C4C21643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5965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ECE6EA1A-77B8-4AAA-8B80-6949C14A4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48746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CFB2-6AD3-4094-94A1-AAAFB53D4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993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2DA0-5D18-40F8-9ADB-D0027787E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0325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0A5B30CF-A7AA-44A6-B43F-7DA570AC0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75145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1073-9EFF-4DE2-A438-47696F655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13032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23806-EFA2-41F3-BE04-4F28C5213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6712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1666-C1F5-4301-9E88-DF888D6F4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7479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94B1-4568-4F4C-A9D6-B2B3802D4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66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7DAF44C9-0740-4A68-A1EC-3C4C21643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1300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69C5-A9D9-4B79-A5D5-44645C41E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6034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D953-04E7-420D-9181-ABA5AF17A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4921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7DAF44C9-0740-4A68-A1EC-3C4C21643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84160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ECE6EA1A-77B8-4AAA-8B80-6949C14A4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45614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CFB2-6AD3-4094-94A1-AAAFB53D4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748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2DA0-5D18-40F8-9ADB-D0027787E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4333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0A5B30CF-A7AA-44A6-B43F-7DA570AC0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34077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1073-9EFF-4DE2-A438-47696F655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2912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23806-EFA2-41F3-BE04-4F28C5213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3441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1666-C1F5-4301-9E88-DF888D6F4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570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ECE6EA1A-77B8-4AAA-8B80-6949C14A4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75290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94B1-4568-4F4C-A9D6-B2B3802D4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6381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69C5-A9D9-4B79-A5D5-44645C41E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51966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D953-04E7-420D-9181-ABA5AF17A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41349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7DAF44C9-0740-4A68-A1EC-3C4C21643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3648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ECE6EA1A-77B8-4AAA-8B80-6949C14A4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2772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CFB2-6AD3-4094-94A1-AAAFB53D4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5953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2DA0-5D18-40F8-9ADB-D0027787E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08651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0A5B30CF-A7AA-44A6-B43F-7DA570AC0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81661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1073-9EFF-4DE2-A438-47696F655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03430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23806-EFA2-41F3-BE04-4F28C5213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182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CFB2-6AD3-4094-94A1-AAAFB53D4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1855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1666-C1F5-4301-9E88-DF888D6F4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87097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94B1-4568-4F4C-A9D6-B2B3802D4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1967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69C5-A9D9-4B79-A5D5-44645C41E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9131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D953-04E7-420D-9181-ABA5AF17A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9181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7DAF44C9-0740-4A68-A1EC-3C4C21643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67418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ECE6EA1A-77B8-4AAA-8B80-6949C14A4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5545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CFB2-6AD3-4094-94A1-AAAFB53D4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759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2DA0-5D18-40F8-9ADB-D0027787E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50403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0A5B30CF-A7AA-44A6-B43F-7DA570AC0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7675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1073-9EFF-4DE2-A438-47696F655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0359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2DA0-5D18-40F8-9ADB-D0027787E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12130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23806-EFA2-41F3-BE04-4F28C5213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675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1666-C1F5-4301-9E88-DF888D6F4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6599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94B1-4568-4F4C-A9D6-B2B3802D4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9648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69C5-A9D9-4B79-A5D5-44645C41E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97615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D953-04E7-420D-9181-ABA5AF17A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22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0A5B30CF-A7AA-44A6-B43F-7DA570AC0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655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1073-9EFF-4DE2-A438-47696F655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6531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23806-EFA2-41F3-BE04-4F28C5213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062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1666-C1F5-4301-9E88-DF888D6F4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671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ECE6EA1A-77B8-4AAA-8B80-6949C14A4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882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94B1-4568-4F4C-A9D6-B2B3802D4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479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69C5-A9D9-4B79-A5D5-44645C41E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494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D953-04E7-420D-9181-ABA5AF17A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565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7DAF44C9-0740-4A68-A1EC-3C4C21643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198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ECE6EA1A-77B8-4AAA-8B80-6949C14A4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5306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CFB2-6AD3-4094-94A1-AAAFB53D4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9283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2DA0-5D18-40F8-9ADB-D0027787E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3431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0A5B30CF-A7AA-44A6-B43F-7DA570AC0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913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1073-9EFF-4DE2-A438-47696F655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2632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23806-EFA2-41F3-BE04-4F28C5213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36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CFB2-6AD3-4094-94A1-AAAFB53D4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01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1666-C1F5-4301-9E88-DF888D6F4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727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94B1-4568-4F4C-A9D6-B2B3802D4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294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69C5-A9D9-4B79-A5D5-44645C41E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61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D953-04E7-420D-9181-ABA5AF17A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7738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7DAF44C9-0740-4A68-A1EC-3C4C21643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7525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ECE6EA1A-77B8-4AAA-8B80-6949C14A4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261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CFB2-6AD3-4094-94A1-AAAFB53D4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447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2DA0-5D18-40F8-9ADB-D0027787E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399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0A5B30CF-A7AA-44A6-B43F-7DA570AC0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3662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1073-9EFF-4DE2-A438-47696F655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21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2DA0-5D18-40F8-9ADB-D0027787E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706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23806-EFA2-41F3-BE04-4F28C5213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492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1666-C1F5-4301-9E88-DF888D6F4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4710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94B1-4568-4F4C-A9D6-B2B3802D4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61126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69C5-A9D9-4B79-A5D5-44645C41E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235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D953-04E7-420D-9181-ABA5AF17A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964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7DAF44C9-0740-4A68-A1EC-3C4C21643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98971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ECE6EA1A-77B8-4AAA-8B80-6949C14A4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200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CFB2-6AD3-4094-94A1-AAAFB53D4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439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2DA0-5D18-40F8-9ADB-D0027787E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45575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0A5B30CF-A7AA-44A6-B43F-7DA570AC0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615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0A5B30CF-A7AA-44A6-B43F-7DA570AC0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4714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1073-9EFF-4DE2-A438-47696F655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4179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23806-EFA2-41F3-BE04-4F28C5213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9697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1666-C1F5-4301-9E88-DF888D6F4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0306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94B1-4568-4F4C-A9D6-B2B3802D4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8758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69C5-A9D9-4B79-A5D5-44645C41E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5179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D953-04E7-420D-9181-ABA5AF17A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70596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7DAF44C9-0740-4A68-A1EC-3C4C21643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991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ECE6EA1A-77B8-4AAA-8B80-6949C14A4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0357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CFB2-6AD3-4094-94A1-AAAFB53D4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8647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2DA0-5D18-40F8-9ADB-D0027787E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32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1073-9EFF-4DE2-A438-47696F655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9781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0A5B30CF-A7AA-44A6-B43F-7DA570AC0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8379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1073-9EFF-4DE2-A438-47696F655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20687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23806-EFA2-41F3-BE04-4F28C5213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57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1666-C1F5-4301-9E88-DF888D6F4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31708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94B1-4568-4F4C-A9D6-B2B3802D4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5791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69C5-A9D9-4B79-A5D5-44645C41E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59527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D953-04E7-420D-9181-ABA5AF17A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21685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7DAF44C9-0740-4A68-A1EC-3C4C21643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16854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ECE6EA1A-77B8-4AAA-8B80-6949C14A4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13661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CFB2-6AD3-4094-94A1-AAAFB53D4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895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23806-EFA2-41F3-BE04-4F28C5213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2489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2DA0-5D18-40F8-9ADB-D0027787E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23376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0A5B30CF-A7AA-44A6-B43F-7DA570AC0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42191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1073-9EFF-4DE2-A438-47696F655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2801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23806-EFA2-41F3-BE04-4F28C5213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98116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1666-C1F5-4301-9E88-DF888D6F4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0896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94B1-4568-4F4C-A9D6-B2B3802D4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9312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69C5-A9D9-4B79-A5D5-44645C41E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8185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D953-04E7-420D-9181-ABA5AF17A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5701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7DAF44C9-0740-4A68-A1EC-3C4C21643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3610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ECE6EA1A-77B8-4AAA-8B80-6949C14A4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19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1666-C1F5-4301-9E88-DF888D6F4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68441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CFB2-6AD3-4094-94A1-AAAFB53D4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6742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2DA0-5D18-40F8-9ADB-D0027787E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52984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0A5B30CF-A7AA-44A6-B43F-7DA570AC0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6544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1073-9EFF-4DE2-A438-47696F655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19059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23806-EFA2-41F3-BE04-4F28C5213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2313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1666-C1F5-4301-9E88-DF888D6F4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42497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94B1-4568-4F4C-A9D6-B2B3802D4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47844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69C5-A9D9-4B79-A5D5-44645C41E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9305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D953-04E7-420D-9181-ABA5AF17A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9796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7DAF44C9-0740-4A68-A1EC-3C4C21643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16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94B1-4568-4F4C-A9D6-B2B3802D4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7495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ECE6EA1A-77B8-4AAA-8B80-6949C14A4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95323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CFB2-6AD3-4094-94A1-AAAFB53D4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7740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2DA0-5D18-40F8-9ADB-D0027787E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2385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0A5B30CF-A7AA-44A6-B43F-7DA570AC0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96110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1073-9EFF-4DE2-A438-47696F655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71648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23806-EFA2-41F3-BE04-4F28C5213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22938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1666-C1F5-4301-9E88-DF888D6F4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8971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94B1-4568-4F4C-A9D6-B2B3802D4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04769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69C5-A9D9-4B79-A5D5-44645C41E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0547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D953-04E7-420D-9181-ABA5AF17A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987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990806-FEFF-40B9-9A0F-6315EC8D0B7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2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990806-FEFF-40B9-9A0F-6315EC8D0B7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5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990806-FEFF-40B9-9A0F-6315EC8D0B7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7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990806-FEFF-40B9-9A0F-6315EC8D0B7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3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990806-FEFF-40B9-9A0F-6315EC8D0B7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2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990806-FEFF-40B9-9A0F-6315EC8D0B7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1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990806-FEFF-40B9-9A0F-6315EC8D0B7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1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990806-FEFF-40B9-9A0F-6315EC8D0B7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7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990806-FEFF-40B9-9A0F-6315EC8D0B7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4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990806-FEFF-40B9-9A0F-6315EC8D0B7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6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990806-FEFF-40B9-9A0F-6315EC8D0B7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5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990806-FEFF-40B9-9A0F-6315EC8D0B7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990806-FEFF-40B9-9A0F-6315EC8D0B7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9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990806-FEFF-40B9-9A0F-6315EC8D0B7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9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hyperlink" Target="http://i.dailymail.co.uk/i/pix/2009/05/06/article-1177829-04D215F2000005DC-856_468x312.jpg" TargetMode="External"/><Relationship Id="rId2" Type="http://schemas.openxmlformats.org/officeDocument/2006/relationships/hyperlink" Target="http://www.army.md/img/comunic/image-20081118_241_01.jpg" TargetMode="Externa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4.jpeg"/><Relationship Id="rId5" Type="http://schemas.openxmlformats.org/officeDocument/2006/relationships/hyperlink" Target="http://img-fotki.yandex.ru/get/3202/nadezhddavydova.0/0_3136_a86b19a7_L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hyperlink" Target="http://radiosibir.ru/data/tomsk/image/tomsk_news/2009/apr/1010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5029200"/>
            <a:ext cx="9144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25603" name="Picture 3" descr="5764c11363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90800"/>
            <a:ext cx="28257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or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63" r="3665" b="14792"/>
          <a:stretch>
            <a:fillRect/>
          </a:stretch>
        </p:blipFill>
        <p:spPr bwMode="auto">
          <a:xfrm>
            <a:off x="1828800" y="457200"/>
            <a:ext cx="45989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Group 5"/>
          <p:cNvGrpSpPr>
            <a:grpSpLocks/>
          </p:cNvGrpSpPr>
          <p:nvPr/>
        </p:nvGrpSpPr>
        <p:grpSpPr bwMode="auto">
          <a:xfrm rot="4068885">
            <a:off x="3657600" y="2362200"/>
            <a:ext cx="838200" cy="2362200"/>
            <a:chOff x="3598" y="903"/>
            <a:chExt cx="473" cy="1023"/>
          </a:xfrm>
        </p:grpSpPr>
        <p:sp>
          <p:nvSpPr>
            <p:cNvPr id="25610" name="AutoShape 6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25611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 rot="980622">
            <a:off x="3579813" y="1914526"/>
            <a:ext cx="990600" cy="3211513"/>
            <a:chOff x="3216" y="1728"/>
            <a:chExt cx="529" cy="1591"/>
          </a:xfrm>
        </p:grpSpPr>
        <p:sp>
          <p:nvSpPr>
            <p:cNvPr id="25608" name="AutoShape 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25609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6553200" y="381001"/>
            <a:ext cx="3810000" cy="1870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>
                <a:solidFill>
                  <a:prstClr val="black"/>
                </a:solidFill>
              </a:rPr>
              <a:t>Минутная стрелка от цифры до цифры проходит                            за 5 минут</a:t>
            </a:r>
            <a:r>
              <a:rPr lang="ru-RU" altLang="ru-RU" sz="3200" b="1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220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88640"/>
            <a:ext cx="8712968" cy="6480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Когда мы говорим: «Минутное дело»?</a:t>
            </a:r>
            <a:endParaRPr lang="ru-RU" dirty="0"/>
          </a:p>
        </p:txBody>
      </p:sp>
      <p:pic>
        <p:nvPicPr>
          <p:cNvPr id="34819" name="i-main-pic" descr="Картинка 4 из 1015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836614"/>
            <a:ext cx="3562350" cy="2714625"/>
          </a:xfrm>
        </p:spPr>
      </p:pic>
      <p:pic>
        <p:nvPicPr>
          <p:cNvPr id="34820" name="Picture 7" descr="1245761724_1235658765_fire_2808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981075"/>
            <a:ext cx="2628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-main-pic" descr="Картинка 5 из 31415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765176"/>
            <a:ext cx="20891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847850" y="3357563"/>
            <a:ext cx="8496300" cy="5762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Цена минуты- человеческая жизнь!</a:t>
            </a:r>
          </a:p>
        </p:txBody>
      </p:sp>
      <p:pic>
        <p:nvPicPr>
          <p:cNvPr id="34823" name="i-main-pic" descr="Картинка 13 из 25992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933826"/>
            <a:ext cx="41052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i-main-pic" descr="Картинка 11 из 25992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3960814"/>
            <a:ext cx="2374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2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Проверь себя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19288" y="1052514"/>
          <a:ext cx="8424862" cy="5329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760"/>
                <a:gridCol w="3417631"/>
                <a:gridCol w="874278"/>
                <a:gridCol w="3179193"/>
              </a:tblGrid>
              <a:tr h="1065847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1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60+8=68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6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7+7=14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</a:tr>
              <a:tr h="1065847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2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68-8=60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7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14-7=7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</a:tr>
              <a:tr h="1065847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3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60-10=50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8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6+8=14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</a:tr>
              <a:tr h="1065847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4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40+20=60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9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14-8=6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</a:tr>
              <a:tr h="1065847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5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70-50=20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10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 Black" pitchFamily="34" charset="0"/>
                        </a:rPr>
                        <a:t>14-6=8</a:t>
                      </a:r>
                      <a:endParaRPr lang="ru-RU" sz="3600" b="1" dirty="0">
                        <a:latin typeface="Arial Black" pitchFamily="34" charset="0"/>
                      </a:endParaRPr>
                    </a:p>
                  </a:txBody>
                  <a:tcPr marL="91439" marR="91439"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3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>Моё настроение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6867" name="Содержимое 3" descr="http://www.mdou105-71.ru/upload/medialibrary/906/906e63b65457a87865de7453f8af9895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52513"/>
            <a:ext cx="3132138" cy="2881312"/>
          </a:xfrm>
        </p:spPr>
      </p:pic>
      <p:pic>
        <p:nvPicPr>
          <p:cNvPr id="36868" name="Рисунок 4" descr="http://www.cervia.it/public/strutture/156/Original/19754_imagesWYHERA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1773239"/>
            <a:ext cx="36718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5" descr="http://www.jonesassociates.com/wp-content/uploads/2014/03/the-clou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92600"/>
            <a:ext cx="3276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997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>Домашнее задание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774825" y="1125538"/>
            <a:ext cx="8713788" cy="547211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4400" b="1">
              <a:latin typeface="Arial Black" panose="020B0A040201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4400" b="1">
              <a:latin typeface="Arial Black" panose="020B0A040201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4400" b="1">
                <a:latin typeface="Arial Black" panose="020B0A04020102020204" pitchFamily="34" charset="0"/>
              </a:rPr>
              <a:t>С.31 №4 № 5</a:t>
            </a:r>
          </a:p>
        </p:txBody>
      </p:sp>
      <p:pic>
        <p:nvPicPr>
          <p:cNvPr id="37892" name="Рисунок 3" descr="http://www.gamer.ru/system/attached_images/images/000/692/592/original/108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196976"/>
            <a:ext cx="424815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347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99656" y="1023968"/>
            <a:ext cx="4176464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31550" cmpd="sng">
                  <a:gradFill>
                    <a:gsLst>
                      <a:gs pos="70000">
                        <a:srgbClr val="C17529">
                          <a:shade val="50000"/>
                          <a:satMod val="190000"/>
                        </a:srgbClr>
                      </a:gs>
                      <a:gs pos="0">
                        <a:srgbClr val="C1752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17529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Береги свое и чужое время!</a:t>
            </a:r>
          </a:p>
        </p:txBody>
      </p:sp>
      <p:pic>
        <p:nvPicPr>
          <p:cNvPr id="38915" name="Picture 8" descr="http://www.quartz-clock.ru/images/shop_items/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33388"/>
            <a:ext cx="31305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0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ChangeArrowheads="1"/>
          </p:cNvSpPr>
          <p:nvPr/>
        </p:nvSpPr>
        <p:spPr bwMode="auto">
          <a:xfrm>
            <a:off x="1524000" y="5029200"/>
            <a:ext cx="9144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26627" name="Picture 2" descr="hor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CEF4"/>
              </a:clrFrom>
              <a:clrTo>
                <a:srgbClr val="70C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63" r="3665" b="14792"/>
          <a:stretch>
            <a:fillRect/>
          </a:stretch>
        </p:blipFill>
        <p:spPr bwMode="auto">
          <a:xfrm>
            <a:off x="1828800" y="457200"/>
            <a:ext cx="45989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705600" y="304800"/>
            <a:ext cx="3505200" cy="2052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b="1">
                <a:solidFill>
                  <a:prstClr val="black"/>
                </a:solidFill>
                <a:latin typeface="Arial" charset="0"/>
              </a:rPr>
              <a:t>Минутная стрелка делает полный оборот</a:t>
            </a:r>
            <a:r>
              <a:rPr lang="ru-RU" sz="3200" b="1">
                <a:solidFill>
                  <a:prstClr val="black"/>
                </a:solidFill>
                <a:latin typeface="Arial" charset="0"/>
              </a:rPr>
              <a:t>                             </a:t>
            </a: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 60 минут</a:t>
            </a:r>
          </a:p>
        </p:txBody>
      </p:sp>
      <p:pic>
        <p:nvPicPr>
          <p:cNvPr id="26629" name="Picture 12" descr="5764c11363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90800"/>
            <a:ext cx="28257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rot="4068885">
            <a:off x="3657600" y="2362200"/>
            <a:ext cx="838200" cy="2362200"/>
            <a:chOff x="3598" y="903"/>
            <a:chExt cx="473" cy="1023"/>
          </a:xfrm>
        </p:grpSpPr>
        <p:sp>
          <p:nvSpPr>
            <p:cNvPr id="26634" name="AutoShape 4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26635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 rot="980622">
            <a:off x="3579813" y="1914526"/>
            <a:ext cx="990600" cy="3211513"/>
            <a:chOff x="3216" y="1728"/>
            <a:chExt cx="529" cy="1591"/>
          </a:xfrm>
        </p:grpSpPr>
        <p:sp>
          <p:nvSpPr>
            <p:cNvPr id="26632" name="AutoShape 7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26633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7818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ChangeArrowheads="1"/>
          </p:cNvSpPr>
          <p:nvPr/>
        </p:nvSpPr>
        <p:spPr bwMode="auto">
          <a:xfrm>
            <a:off x="1524000" y="5029200"/>
            <a:ext cx="9144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27651" name="Picture 12" descr="5764c11363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90800"/>
            <a:ext cx="28257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or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63" r="3665" b="14792"/>
          <a:stretch>
            <a:fillRect/>
          </a:stretch>
        </p:blipFill>
        <p:spPr bwMode="auto">
          <a:xfrm>
            <a:off x="1828800" y="457200"/>
            <a:ext cx="45989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6400800" y="381001"/>
            <a:ext cx="3962400" cy="1870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>
                <a:solidFill>
                  <a:prstClr val="black"/>
                </a:solidFill>
              </a:rPr>
              <a:t>Часовая стрелка за                       60 минут проходит</a:t>
            </a:r>
            <a:r>
              <a:rPr lang="ru-RU" altLang="ru-RU" sz="3200" b="1">
                <a:solidFill>
                  <a:prstClr val="black"/>
                </a:solidFill>
              </a:rPr>
              <a:t> </a:t>
            </a:r>
            <a:r>
              <a:rPr lang="ru-RU" altLang="ru-RU" sz="2800" b="1">
                <a:solidFill>
                  <a:prstClr val="black"/>
                </a:solidFill>
              </a:rPr>
              <a:t>расстояние от одной цифры до другой.</a:t>
            </a: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EEAF6"/>
              </a:clrFrom>
              <a:clrTo>
                <a:srgbClr val="DEEA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>
            <a:fillRect/>
          </a:stretch>
        </p:blipFill>
        <p:spPr bwMode="auto">
          <a:xfrm>
            <a:off x="4953000" y="3960813"/>
            <a:ext cx="68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 rot="980622">
            <a:off x="3579813" y="1914526"/>
            <a:ext cx="990600" cy="3211513"/>
            <a:chOff x="3216" y="1728"/>
            <a:chExt cx="529" cy="1591"/>
          </a:xfrm>
        </p:grpSpPr>
        <p:sp>
          <p:nvSpPr>
            <p:cNvPr id="27660" name="AutoShape 7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27661" name="Picture 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"/>
          <p:cNvGrpSpPr>
            <a:grpSpLocks/>
          </p:cNvGrpSpPr>
          <p:nvPr/>
        </p:nvGrpSpPr>
        <p:grpSpPr bwMode="auto">
          <a:xfrm rot="4068885">
            <a:off x="3657600" y="2362200"/>
            <a:ext cx="838200" cy="2362200"/>
            <a:chOff x="3598" y="903"/>
            <a:chExt cx="473" cy="1023"/>
          </a:xfrm>
        </p:grpSpPr>
        <p:sp>
          <p:nvSpPr>
            <p:cNvPr id="27658" name="AutoShape 4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27659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5449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4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4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24000" y="5029200"/>
            <a:ext cx="9144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28675" name="Picture 3" descr="5764c11363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90800"/>
            <a:ext cx="28257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or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63" r="3665" b="14792"/>
          <a:stretch>
            <a:fillRect/>
          </a:stretch>
        </p:blipFill>
        <p:spPr bwMode="auto">
          <a:xfrm>
            <a:off x="1828800" y="457200"/>
            <a:ext cx="45989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-9926316">
            <a:off x="3657600" y="2209800"/>
            <a:ext cx="838200" cy="2362200"/>
            <a:chOff x="3598" y="903"/>
            <a:chExt cx="473" cy="1023"/>
          </a:xfrm>
        </p:grpSpPr>
        <p:sp>
          <p:nvSpPr>
            <p:cNvPr id="28682" name="AutoShape 6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28683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 rot="980622">
            <a:off x="3579813" y="1914526"/>
            <a:ext cx="990600" cy="3211513"/>
            <a:chOff x="3216" y="1728"/>
            <a:chExt cx="529" cy="1591"/>
          </a:xfrm>
        </p:grpSpPr>
        <p:sp>
          <p:nvSpPr>
            <p:cNvPr id="28680" name="AutoShape 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28681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858000" y="914401"/>
            <a:ext cx="33528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 час = 60 мин</a:t>
            </a:r>
            <a:r>
              <a:rPr lang="ru-RU" sz="3200" b="1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1681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133600" y="152401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000" b="1">
                <a:solidFill>
                  <a:prstClr val="black"/>
                </a:solidFill>
              </a:rPr>
              <a:t>Определи время по часам.</a:t>
            </a: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1524000" y="5029200"/>
            <a:ext cx="9144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29700" name="Picture 7" descr="hor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63" r="3665" b="14792"/>
          <a:stretch>
            <a:fillRect/>
          </a:stretch>
        </p:blipFill>
        <p:spPr bwMode="auto">
          <a:xfrm>
            <a:off x="2667000" y="1295400"/>
            <a:ext cx="39052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 rot="4068885">
            <a:off x="4381500" y="2933700"/>
            <a:ext cx="609600" cy="2057400"/>
            <a:chOff x="3598" y="903"/>
            <a:chExt cx="473" cy="1023"/>
          </a:xfrm>
        </p:grpSpPr>
        <p:sp>
          <p:nvSpPr>
            <p:cNvPr id="29715" name="AutoShape 9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29716" name="Picture 1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2" name="Group 11"/>
          <p:cNvGrpSpPr>
            <a:grpSpLocks/>
          </p:cNvGrpSpPr>
          <p:nvPr/>
        </p:nvGrpSpPr>
        <p:grpSpPr bwMode="auto">
          <a:xfrm rot="980622">
            <a:off x="4191001" y="2590800"/>
            <a:ext cx="836613" cy="2763838"/>
            <a:chOff x="3216" y="1728"/>
            <a:chExt cx="529" cy="1591"/>
          </a:xfrm>
        </p:grpSpPr>
        <p:sp>
          <p:nvSpPr>
            <p:cNvPr id="29713" name="AutoShape 12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29714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3" name="Picture 5" descr="5764c11363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43200"/>
            <a:ext cx="28257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 rot="9544363">
            <a:off x="4267200" y="2895600"/>
            <a:ext cx="609600" cy="2057400"/>
            <a:chOff x="3598" y="903"/>
            <a:chExt cx="473" cy="1023"/>
          </a:xfrm>
        </p:grpSpPr>
        <p:sp>
          <p:nvSpPr>
            <p:cNvPr id="29711" name="AutoShape 15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29712" name="Picture 1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7"/>
          <p:cNvGrpSpPr>
            <a:grpSpLocks/>
          </p:cNvGrpSpPr>
          <p:nvPr/>
        </p:nvGrpSpPr>
        <p:grpSpPr bwMode="auto">
          <a:xfrm rot="2087231">
            <a:off x="4343400" y="2971800"/>
            <a:ext cx="609600" cy="2057400"/>
            <a:chOff x="3598" y="903"/>
            <a:chExt cx="473" cy="1023"/>
          </a:xfrm>
        </p:grpSpPr>
        <p:sp>
          <p:nvSpPr>
            <p:cNvPr id="29709" name="AutoShape 18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29710" name="Picture 1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0"/>
          <p:cNvGrpSpPr>
            <a:grpSpLocks/>
          </p:cNvGrpSpPr>
          <p:nvPr/>
        </p:nvGrpSpPr>
        <p:grpSpPr bwMode="auto">
          <a:xfrm rot="-4433047">
            <a:off x="4381500" y="2857500"/>
            <a:ext cx="609600" cy="2057400"/>
            <a:chOff x="3598" y="903"/>
            <a:chExt cx="473" cy="1023"/>
          </a:xfrm>
        </p:grpSpPr>
        <p:sp>
          <p:nvSpPr>
            <p:cNvPr id="29707" name="AutoShape 21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29708" name="Picture 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9166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Работа по учебнику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850" y="1268413"/>
            <a:ext cx="8667750" cy="48117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000" b="1" dirty="0">
                <a:solidFill>
                  <a:srgbClr val="663300"/>
                </a:solidFill>
                <a:latin typeface="Arial Black" pitchFamily="34" charset="0"/>
                <a:cs typeface="Aharoni" pitchFamily="2" charset="-79"/>
              </a:rPr>
              <a:t>Стр.31 № 3 </a:t>
            </a:r>
          </a:p>
        </p:txBody>
      </p:sp>
      <p:pic>
        <p:nvPicPr>
          <p:cNvPr id="30724" name="Рисунок 3" descr="http://www.gamer.ru/system/attached_images/images/000/692/592/original/108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1196975"/>
            <a:ext cx="41052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5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133600" y="152401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000" b="1">
                <a:solidFill>
                  <a:prstClr val="black"/>
                </a:solidFill>
              </a:rPr>
              <a:t>Определи время по часам.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524000" y="5029200"/>
            <a:ext cx="9144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31748" name="Picture 4" descr="hor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63" r="3665" b="14792"/>
          <a:stretch>
            <a:fillRect/>
          </a:stretch>
        </p:blipFill>
        <p:spPr bwMode="auto">
          <a:xfrm>
            <a:off x="2667000" y="1295400"/>
            <a:ext cx="39052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4208117">
            <a:off x="4222750" y="2559050"/>
            <a:ext cx="776288" cy="2820988"/>
            <a:chOff x="3598" y="903"/>
            <a:chExt cx="473" cy="1023"/>
          </a:xfrm>
        </p:grpSpPr>
        <p:sp>
          <p:nvSpPr>
            <p:cNvPr id="31767" name="AutoShape 6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31768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 rot="-3585725">
            <a:off x="4264819" y="2821782"/>
            <a:ext cx="855663" cy="2070100"/>
            <a:chOff x="3216" y="1728"/>
            <a:chExt cx="529" cy="1591"/>
          </a:xfrm>
        </p:grpSpPr>
        <p:sp>
          <p:nvSpPr>
            <p:cNvPr id="31765" name="AutoShape 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31766" name="Picture 1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1" name="Picture 11" descr="5764c11363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352800"/>
            <a:ext cx="23526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 rot="7628111">
            <a:off x="4230688" y="2627313"/>
            <a:ext cx="762000" cy="2670175"/>
            <a:chOff x="3598" y="903"/>
            <a:chExt cx="473" cy="1023"/>
          </a:xfrm>
        </p:grpSpPr>
        <p:sp>
          <p:nvSpPr>
            <p:cNvPr id="31763" name="AutoShape 13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31764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5"/>
          <p:cNvGrpSpPr>
            <a:grpSpLocks/>
          </p:cNvGrpSpPr>
          <p:nvPr/>
        </p:nvGrpSpPr>
        <p:grpSpPr bwMode="auto">
          <a:xfrm rot="-597922">
            <a:off x="4349750" y="2894013"/>
            <a:ext cx="692150" cy="2063750"/>
            <a:chOff x="3598" y="903"/>
            <a:chExt cx="473" cy="1023"/>
          </a:xfrm>
        </p:grpSpPr>
        <p:sp>
          <p:nvSpPr>
            <p:cNvPr id="31761" name="AutoShape 16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31762" name="Picture 1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 rot="-2465237">
            <a:off x="4419600" y="2819400"/>
            <a:ext cx="692150" cy="2063750"/>
            <a:chOff x="3598" y="903"/>
            <a:chExt cx="473" cy="1023"/>
          </a:xfrm>
        </p:grpSpPr>
        <p:sp>
          <p:nvSpPr>
            <p:cNvPr id="31759" name="AutoShape 22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31760" name="Picture 2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4"/>
          <p:cNvGrpSpPr>
            <a:grpSpLocks/>
          </p:cNvGrpSpPr>
          <p:nvPr/>
        </p:nvGrpSpPr>
        <p:grpSpPr bwMode="auto">
          <a:xfrm rot="9580071">
            <a:off x="4191000" y="2438400"/>
            <a:ext cx="776288" cy="2820988"/>
            <a:chOff x="3598" y="903"/>
            <a:chExt cx="473" cy="1023"/>
          </a:xfrm>
        </p:grpSpPr>
        <p:sp>
          <p:nvSpPr>
            <p:cNvPr id="31757" name="AutoShape 25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31758" name="Picture 2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6629400" y="1371600"/>
            <a:ext cx="3886200" cy="1443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b="1">
                <a:solidFill>
                  <a:prstClr val="black"/>
                </a:solidFill>
                <a:latin typeface="Arial" charset="0"/>
              </a:rPr>
              <a:t>30 минут -                 не говорят.                        Говорят: </a:t>
            </a: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половина</a:t>
            </a:r>
          </a:p>
        </p:txBody>
      </p:sp>
    </p:spTree>
    <p:extLst>
      <p:ext uri="{BB962C8B-B14F-4D97-AF65-F5344CB8AC3E}">
        <p14:creationId xmlns:p14="http://schemas.microsoft.com/office/powerpoint/2010/main" val="276482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24000" y="5029200"/>
            <a:ext cx="9144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32771" name="Picture 3" descr="5764c11363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048000"/>
            <a:ext cx="2589213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or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63" r="3665" b="14792"/>
          <a:stretch>
            <a:fillRect/>
          </a:stretch>
        </p:blipFill>
        <p:spPr bwMode="auto">
          <a:xfrm>
            <a:off x="1828800" y="1219200"/>
            <a:ext cx="39687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-9367541">
            <a:off x="3352800" y="2743200"/>
            <a:ext cx="838200" cy="1981200"/>
            <a:chOff x="3598" y="903"/>
            <a:chExt cx="473" cy="1023"/>
          </a:xfrm>
        </p:grpSpPr>
        <p:sp>
          <p:nvSpPr>
            <p:cNvPr id="32784" name="AutoShape 6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32785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4" name="Group 8"/>
          <p:cNvGrpSpPr>
            <a:grpSpLocks/>
          </p:cNvGrpSpPr>
          <p:nvPr/>
        </p:nvGrpSpPr>
        <p:grpSpPr bwMode="auto">
          <a:xfrm rot="-9877178">
            <a:off x="3352800" y="2286000"/>
            <a:ext cx="914400" cy="2971800"/>
            <a:chOff x="3216" y="1728"/>
            <a:chExt cx="529" cy="1591"/>
          </a:xfrm>
        </p:grpSpPr>
        <p:sp>
          <p:nvSpPr>
            <p:cNvPr id="32782" name="AutoShape 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32783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5" name="Text Box 12"/>
          <p:cNvSpPr txBox="1">
            <a:spLocks noChangeArrowheads="1"/>
          </p:cNvSpPr>
          <p:nvPr/>
        </p:nvSpPr>
        <p:spPr bwMode="auto">
          <a:xfrm>
            <a:off x="2133600" y="152401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000" b="1">
                <a:solidFill>
                  <a:prstClr val="black"/>
                </a:solidFill>
              </a:rPr>
              <a:t>Определи время по часам.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 rot="3347547">
            <a:off x="3238500" y="2857500"/>
            <a:ext cx="914400" cy="2057400"/>
            <a:chOff x="3598" y="903"/>
            <a:chExt cx="473" cy="1023"/>
          </a:xfrm>
        </p:grpSpPr>
        <p:sp>
          <p:nvSpPr>
            <p:cNvPr id="32780" name="AutoShape 14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32781" name="Picture 1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 rot="-4116564">
            <a:off x="3467100" y="2857500"/>
            <a:ext cx="838200" cy="1981200"/>
            <a:chOff x="3598" y="903"/>
            <a:chExt cx="473" cy="1023"/>
          </a:xfrm>
        </p:grpSpPr>
        <p:sp>
          <p:nvSpPr>
            <p:cNvPr id="32778" name="AutoShape 17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pic>
          <p:nvPicPr>
            <p:cNvPr id="32779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4609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1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9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116</Words>
  <Application>Microsoft Office PowerPoint</Application>
  <PresentationFormat>Широкоэкранный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14</vt:i4>
      </vt:variant>
    </vt:vector>
  </HeadingPairs>
  <TitlesOfParts>
    <vt:vector size="35" baseType="lpstr">
      <vt:lpstr>Aharoni</vt:lpstr>
      <vt:lpstr>Arial</vt:lpstr>
      <vt:lpstr>Arial Black</vt:lpstr>
      <vt:lpstr>Calibri</vt:lpstr>
      <vt:lpstr>Franklin Gothic Book</vt:lpstr>
      <vt:lpstr>Franklin Gothic Medium</vt:lpstr>
      <vt:lpstr>Wingdings 2</vt:lpstr>
      <vt:lpstr>Трек</vt:lpstr>
      <vt:lpstr>1_Трек</vt:lpstr>
      <vt:lpstr>2_Трек</vt:lpstr>
      <vt:lpstr>3_Трек</vt:lpstr>
      <vt:lpstr>4_Трек</vt:lpstr>
      <vt:lpstr>5_Трек</vt:lpstr>
      <vt:lpstr>6_Трек</vt:lpstr>
      <vt:lpstr>7_Трек</vt:lpstr>
      <vt:lpstr>8_Трек</vt:lpstr>
      <vt:lpstr>9_Трек</vt:lpstr>
      <vt:lpstr>10_Трек</vt:lpstr>
      <vt:lpstr>11_Трек</vt:lpstr>
      <vt:lpstr>12_Трек</vt:lpstr>
      <vt:lpstr>13_Трек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по учебнику</vt:lpstr>
      <vt:lpstr>Презентация PowerPoint</vt:lpstr>
      <vt:lpstr>Презентация PowerPoint</vt:lpstr>
      <vt:lpstr>Презентация PowerPoint</vt:lpstr>
      <vt:lpstr>Когда мы говорим: «Минутное дело»?</vt:lpstr>
      <vt:lpstr>Проверь себя</vt:lpstr>
      <vt:lpstr>Моё настроение</vt:lpstr>
      <vt:lpstr>Домашнее задание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1</cp:revision>
  <dcterms:created xsi:type="dcterms:W3CDTF">2016-02-16T20:58:50Z</dcterms:created>
  <dcterms:modified xsi:type="dcterms:W3CDTF">2016-02-16T21:02:39Z</dcterms:modified>
</cp:coreProperties>
</file>