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0148C6D4-B7F2-438A-A8D5-8E3E95DA9C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F0049B49-76AF-4CC9-BD0E-BB8ABB18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76864" cy="1944216"/>
          </a:xfrm>
        </p:spPr>
        <p:txBody>
          <a:bodyPr/>
          <a:lstStyle/>
          <a:p>
            <a:pPr algn="ctr"/>
            <a:r>
              <a:rPr lang="ru-RU" dirty="0" smtClean="0"/>
              <a:t>Словарные слова</a:t>
            </a:r>
            <a:br>
              <a:rPr lang="ru-RU" dirty="0" smtClean="0"/>
            </a:br>
            <a:r>
              <a:rPr lang="ru-RU" dirty="0" smtClean="0"/>
              <a:t>тематическая группа №2</a:t>
            </a:r>
            <a:br>
              <a:rPr lang="ru-RU" dirty="0" smtClean="0"/>
            </a:br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026151" cy="3690639"/>
          </a:xfrm>
        </p:spPr>
        <p:txBody>
          <a:bodyPr anchor="t"/>
          <a:lstStyle/>
          <a:p>
            <a:pPr algn="ctr"/>
            <a:r>
              <a:rPr lang="ru-RU" sz="3600" dirty="0" smtClean="0"/>
              <a:t>Этимологическая справка</a:t>
            </a:r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Подготовила учитель начальных классов МАОУ СОШ №22 г. Тамбова</a:t>
            </a:r>
          </a:p>
          <a:p>
            <a:pPr algn="ctr"/>
            <a:r>
              <a:rPr lang="ru-RU" sz="3600" dirty="0" smtClean="0"/>
              <a:t>Буданова С.Н.</a:t>
            </a:r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  <a:p>
            <a:pPr algn="ctr"/>
            <a:endParaRPr lang="ru-RU" sz="36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757610" cy="1162050"/>
          </a:xfrm>
        </p:spPr>
        <p:txBody>
          <a:bodyPr/>
          <a:lstStyle/>
          <a:p>
            <a:r>
              <a:rPr lang="ru-RU" sz="7200" dirty="0" smtClean="0">
                <a:latin typeface="+mn-lt"/>
              </a:rPr>
              <a:t>Б</a:t>
            </a:r>
            <a:r>
              <a:rPr lang="ru-RU" sz="7200" dirty="0" smtClean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7200" dirty="0" smtClean="0">
                <a:latin typeface="+mn-lt"/>
              </a:rPr>
              <a:t>ГАЖ</a:t>
            </a:r>
            <a:endParaRPr lang="ru-RU" sz="7200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3600" dirty="0" err="1"/>
              <a:t>Заимств</a:t>
            </a:r>
            <a:r>
              <a:rPr lang="ru-RU" sz="3600" dirty="0"/>
              <a:t>. из франц. </a:t>
            </a:r>
            <a:r>
              <a:rPr lang="ru-RU" sz="3600" dirty="0" err="1"/>
              <a:t>bagage</a:t>
            </a:r>
            <a:r>
              <a:rPr lang="ru-RU" sz="3600" dirty="0"/>
              <a:t> или нем. </a:t>
            </a:r>
            <a:r>
              <a:rPr lang="ru-RU" sz="3600" dirty="0" err="1"/>
              <a:t>Bagage</a:t>
            </a:r>
            <a:r>
              <a:rPr lang="ru-RU" sz="3600" dirty="0"/>
              <a:t> от франц. </a:t>
            </a:r>
            <a:r>
              <a:rPr lang="ru-RU" sz="3600" dirty="0" err="1"/>
              <a:t>bagues</a:t>
            </a:r>
            <a:r>
              <a:rPr lang="ru-RU" sz="3600" dirty="0"/>
              <a:t> "узел с пожитками"</a:t>
            </a:r>
          </a:p>
        </p:txBody>
      </p:sp>
      <p:pic>
        <p:nvPicPr>
          <p:cNvPr id="12290" name="Picture 2" descr="http://ona-znaet.ru/statii/2/179/3.jpg"/>
          <p:cNvPicPr>
            <a:picLocks noChangeAspect="1" noChangeArrowheads="1"/>
          </p:cNvPicPr>
          <p:nvPr/>
        </p:nvPicPr>
        <p:blipFill>
          <a:blip r:embed="rId2" cstate="print"/>
          <a:srcRect l="15000" r="14999"/>
          <a:stretch>
            <a:fillRect/>
          </a:stretch>
        </p:blipFill>
        <p:spPr bwMode="auto">
          <a:xfrm>
            <a:off x="4500562" y="714356"/>
            <a:ext cx="4000528" cy="48768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829180" cy="1162050"/>
          </a:xfrm>
        </p:spPr>
        <p:txBody>
          <a:bodyPr/>
          <a:lstStyle/>
          <a:p>
            <a:r>
              <a:rPr lang="ru-RU" sz="5400" dirty="0" smtClean="0">
                <a:latin typeface="+mn-lt"/>
              </a:rPr>
              <a:t>В</a:t>
            </a: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>Е</a:t>
            </a:r>
            <a:r>
              <a:rPr lang="ru-RU" sz="5400" dirty="0" smtClean="0">
                <a:latin typeface="+mn-lt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>О</a:t>
            </a:r>
            <a:r>
              <a:rPr lang="ru-RU" sz="5400" dirty="0" smtClean="0">
                <a:latin typeface="+mn-lt"/>
              </a:rPr>
              <a:t>С</a:t>
            </a: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>И</a:t>
            </a:r>
            <a:r>
              <a:rPr lang="ru-RU" sz="5400" dirty="0" smtClean="0">
                <a:latin typeface="+mn-lt"/>
              </a:rPr>
              <a:t>ПЕД</a:t>
            </a:r>
            <a:endParaRPr lang="ru-RU" sz="5400" dirty="0"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4400" dirty="0"/>
              <a:t>из франц. </a:t>
            </a:r>
            <a:r>
              <a:rPr lang="ru-RU" sz="4400" dirty="0" err="1"/>
              <a:t>vélocipède</a:t>
            </a:r>
            <a:r>
              <a:rPr lang="ru-RU" sz="4400" dirty="0"/>
              <a:t> – то же, от лат. </a:t>
            </a:r>
            <a:r>
              <a:rPr lang="ru-RU" sz="4400" dirty="0" err="1"/>
              <a:t>vēlōx</a:t>
            </a:r>
            <a:r>
              <a:rPr lang="ru-RU" sz="4400" dirty="0"/>
              <a:t> "быстрый"+</a:t>
            </a:r>
            <a:r>
              <a:rPr lang="ru-RU" sz="4400" dirty="0" err="1"/>
              <a:t>реdе</a:t>
            </a:r>
            <a:r>
              <a:rPr lang="ru-RU" sz="4400" dirty="0"/>
              <a:t>(</a:t>
            </a:r>
            <a:r>
              <a:rPr lang="ru-RU" sz="4400" dirty="0" err="1"/>
              <a:t>m</a:t>
            </a:r>
            <a:r>
              <a:rPr lang="ru-RU" sz="4400" dirty="0"/>
              <a:t>) "нога".</a:t>
            </a:r>
          </a:p>
        </p:txBody>
      </p:sp>
      <p:pic>
        <p:nvPicPr>
          <p:cNvPr id="1026" name="Picture 2" descr="http://bikes.ironhorse.ru/wp-content/uploads/2007/04/ladyb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785926"/>
            <a:ext cx="4416166" cy="411955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00552" cy="1162050"/>
          </a:xfrm>
        </p:spPr>
        <p:txBody>
          <a:bodyPr/>
          <a:lstStyle/>
          <a:p>
            <a:r>
              <a:rPr lang="ru-RU" sz="6000" dirty="0" smtClean="0">
                <a:latin typeface="+mn-lt"/>
                <a:ea typeface="+mn-ea"/>
                <a:cs typeface="+mn-cs"/>
              </a:rPr>
              <a:t>КО́МН</a:t>
            </a:r>
            <a:r>
              <a:rPr lang="ru-RU" sz="6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sz="6000" dirty="0" smtClean="0">
                <a:latin typeface="+mn-lt"/>
                <a:ea typeface="+mn-ea"/>
                <a:cs typeface="+mn-cs"/>
              </a:rPr>
              <a:t>ТА</a:t>
            </a: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</a:t>
            </a:r>
            <a:r>
              <a:rPr lang="ru-RU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4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·лат.</a:t>
            </a:r>
            <a:r>
              <a:rPr lang="ru-RU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caminata</a:t>
            </a:r>
            <a:r>
              <a:rPr lang="ru-RU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</a:t>
            </a:r>
          </a:p>
          <a:p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букв</a:t>
            </a:r>
            <a:r>
              <a:rPr lang="ru-RU" sz="4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снабженная печью.</a:t>
            </a:r>
            <a:r>
              <a:rPr lang="ru-RU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4400" dirty="0"/>
          </a:p>
        </p:txBody>
      </p:sp>
      <p:pic>
        <p:nvPicPr>
          <p:cNvPr id="5" name="Picture 2" descr="http://sinkevich.info/blog/wp-content/uploads/2010/09/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500174"/>
            <a:ext cx="5022063" cy="32718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86238" cy="1162050"/>
          </a:xfrm>
        </p:spPr>
        <p:txBody>
          <a:bodyPr/>
          <a:lstStyle/>
          <a:p>
            <a:r>
              <a:rPr lang="ru-RU" sz="6000" dirty="0" smtClean="0">
                <a:latin typeface="+mn-lt"/>
              </a:rPr>
              <a:t>ПР</a:t>
            </a:r>
            <a:r>
              <a:rPr lang="ru-RU" sz="6000" dirty="0" smtClean="0">
                <a:solidFill>
                  <a:srgbClr val="FF0000"/>
                </a:solidFill>
                <a:latin typeface="+mn-lt"/>
              </a:rPr>
              <a:t>И</a:t>
            </a:r>
            <a:r>
              <a:rPr lang="ru-RU" sz="6000" dirty="0" smtClean="0">
                <a:latin typeface="+mn-lt"/>
              </a:rPr>
              <a:t>РОДА</a:t>
            </a:r>
            <a:endParaRPr lang="ru-RU" sz="6000" dirty="0"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всё, что не создано человеком</a:t>
            </a:r>
            <a:endParaRPr lang="ru-RU" sz="4800" dirty="0"/>
          </a:p>
        </p:txBody>
      </p:sp>
      <p:pic>
        <p:nvPicPr>
          <p:cNvPr id="39940" name="Picture 4" descr="http://go1.imgsmail.ru/imgpreview?key=http%3A//feodosia.net/media/wallpaper/nature/166186-2560x1700.jpg&amp;mb=imgdb_preview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857364"/>
            <a:ext cx="5046675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4437112"/>
            <a:ext cx="7776864" cy="1800200"/>
          </a:xfrm>
        </p:spPr>
        <p:txBody>
          <a:bodyPr/>
          <a:lstStyle/>
          <a:p>
            <a:r>
              <a:rPr lang="ru-RU" dirty="0" smtClean="0"/>
              <a:t>Использовано:</a:t>
            </a:r>
          </a:p>
          <a:p>
            <a:r>
              <a:rPr lang="ru-RU" dirty="0" smtClean="0"/>
              <a:t>О.Д. Ушакова Словарные слова. – СПб.: Издательский дом «Литера», 2011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Шаблон оформления «Взмывающий ввысь»(2)">
  <a:themeElements>
    <a:clrScheme name="Тема Offi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Тема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«Взмывающий ввысь»(2)</Template>
  <TotalTime>38</TotalTime>
  <Words>85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оформления «Взмывающий ввысь»(2)</vt:lpstr>
      <vt:lpstr>Словарные слова тематическая группа №2 3 класс</vt:lpstr>
      <vt:lpstr>БАГАЖ</vt:lpstr>
      <vt:lpstr>ВЕЛОСИПЕД</vt:lpstr>
      <vt:lpstr>КО́МНАТА </vt:lpstr>
      <vt:lpstr>ПРИРОДА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багаж</dc:title>
  <dc:creator>SvetLanA</dc:creator>
  <cp:lastModifiedBy>user</cp:lastModifiedBy>
  <cp:revision>5</cp:revision>
  <dcterms:created xsi:type="dcterms:W3CDTF">2012-09-05T19:44:57Z</dcterms:created>
  <dcterms:modified xsi:type="dcterms:W3CDTF">2013-11-05T08:24:21Z</dcterms:modified>
</cp:coreProperties>
</file>