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0" r:id="rId5"/>
    <p:sldId id="259" r:id="rId6"/>
    <p:sldId id="266" r:id="rId7"/>
    <p:sldId id="262" r:id="rId8"/>
    <p:sldId id="264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1D61-7366-4B8F-8877-1963247B8C6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1DAC-F974-4055-9103-102E64F2BC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3" y="8620"/>
            <a:ext cx="9132507" cy="6849380"/>
          </a:xfrm>
          <a:prstGeom prst="rect">
            <a:avLst/>
          </a:prstGeom>
        </p:spPr>
      </p:pic>
      <p:pic>
        <p:nvPicPr>
          <p:cNvPr id="5" name="Рисунок 4" descr="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8244" y="3356992"/>
            <a:ext cx="2625756" cy="350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02433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istral" pitchFamily="66" charset="0"/>
              </a:rPr>
              <a:t>Добро пожаловать в театр</a:t>
            </a:r>
            <a:r>
              <a:rPr lang="ru-RU" sz="6000" dirty="0" smtClean="0">
                <a:solidFill>
                  <a:schemeClr val="bg1"/>
                </a:solidFill>
                <a:latin typeface="Mistral" pitchFamily="66" charset="0"/>
              </a:rPr>
              <a:t>.</a:t>
            </a:r>
            <a:endParaRPr lang="ru-RU" sz="6000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м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37112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msterdam_vp" pitchFamily="82" charset="0"/>
              </a:rPr>
              <a:t>Театр- великое искусство перевоплощения, подобия жизни, загадка и таинственность происходящего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msterdam_vp" pitchFamily="8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6629400" cy="21713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stra" pitchFamily="2" charset="0"/>
              </a:rPr>
              <a:t>ВЕЛИКИЙ ТЕАТР, СКОЛЬКО СЕРДЕЦ ТЫ ПОКОРИЛ!</a:t>
            </a:r>
            <a:b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stra" pitchFamily="2" charset="0"/>
              </a:rPr>
            </a:b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stra" pitchFamily="2" charset="0"/>
              </a:rPr>
              <a:t>ТЕАТР – ЧУДЕСНЫЙ МИР СЛЕЗ И УЛЫБОК.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91264" cy="1607840"/>
          </a:xfrm>
        </p:spPr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yarsky" pitchFamily="33" charset="0"/>
              </a:rPr>
              <a:t>Научно-практическая конференция лингвистов: Все 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yarsky" pitchFamily="33" charset="0"/>
              </a:rPr>
              <a:t>об обращении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2996952"/>
            <a:ext cx="5194920" cy="3456384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FloydianCyr" pitchFamily="2" charset="0"/>
              </a:rPr>
              <a:t>Обращение</a:t>
            </a:r>
            <a:r>
              <a:rPr lang="ru-RU" sz="2400" b="1" dirty="0" smtClean="0">
                <a:latin typeface="Book Antiqua" pitchFamily="18" charset="0"/>
              </a:rPr>
              <a:t> – это существительное, одно или с зависимыми словами, называющее того, кому адресована речь.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08660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пооопопп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1772" y="1124744"/>
            <a:ext cx="2052228" cy="273630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908720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Boyarsky" pitchFamily="33" charset="0"/>
              </a:rPr>
              <a:t>Работа  в группах: </a:t>
            </a:r>
            <a:endParaRPr lang="ru-RU" sz="4800" dirty="0">
              <a:latin typeface="Boyarsky" pitchFamily="33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39552" y="2564904"/>
            <a:ext cx="1224136" cy="165618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779912" y="2492896"/>
            <a:ext cx="1224136" cy="165618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04248" y="2564904"/>
            <a:ext cx="1224136" cy="165618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ряд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2924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ряд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29969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ряд</a:t>
            </a:r>
            <a:endParaRPr lang="ru-RU" dirty="0"/>
          </a:p>
        </p:txBody>
      </p:sp>
      <p:pic>
        <p:nvPicPr>
          <p:cNvPr id="11" name="Рисунок 10" descr="мам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2411760" cy="1819888"/>
          </a:xfrm>
          <a:prstGeom prst="rect">
            <a:avLst/>
          </a:prstGeom>
        </p:spPr>
      </p:pic>
      <p:pic>
        <p:nvPicPr>
          <p:cNvPr id="12" name="Рисунок 11" descr="мам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437112"/>
            <a:ext cx="2297107" cy="1872208"/>
          </a:xfrm>
          <a:prstGeom prst="rect">
            <a:avLst/>
          </a:prstGeom>
        </p:spPr>
      </p:pic>
      <p:pic>
        <p:nvPicPr>
          <p:cNvPr id="13" name="Рисунок 12" descr="маме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365104"/>
            <a:ext cx="1512168" cy="19960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idx="14"/>
          </p:nvPr>
        </p:nvSpPr>
        <p:spPr/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КОРРЕКТОР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2746648" cy="3048000"/>
          </a:xfrm>
        </p:spPr>
        <p:txBody>
          <a:bodyPr/>
          <a:lstStyle/>
          <a:p>
            <a:r>
              <a:rPr lang="ru-RU" dirty="0" smtClean="0"/>
              <a:t>КОРРЕКТОР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-500098" y="2500306"/>
            <a:ext cx="7211144" cy="3535288"/>
          </a:xfrm>
          <a:solidFill>
            <a:schemeClr val="accent3">
              <a:lumMod val="5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Дорогие ребята прочитав этот текст вы убедитесь в том, что знаки препинания важны что же мы знаем о них знаки препинания расставленные по правилам помогают точнее разобраться в написанном прочитать его с нужной интонацией они помогают точнее передать свои мысли и чувства сделать высказывание более выразительным знак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208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132856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Дорогие ребята ! Прочитав этот текст, вы убедитесь, в том, что знаки препинания важны. Что же мы знаем о них?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Знаки препинания, расставленные по правилам, помогают точнее разобраться в написанном, прочитать его с нужной интонацией. Они помогают точнее передать свои мысли и чувства, сделать высказывание более выразительным.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Знаки препинания- наши помощники! Будем же относиться к ним очень внимательно.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028384" cy="68580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ru-RU" u="sng" dirty="0" smtClean="0"/>
              <a:t>На месте каких цифр должна стоять запятая?</a:t>
            </a:r>
            <a:endParaRPr lang="ru-RU" sz="2000" u="sng" dirty="0" smtClean="0"/>
          </a:p>
          <a:p>
            <a:r>
              <a:rPr lang="ru-RU" dirty="0" smtClean="0"/>
              <a:t>Слушая (1) повесть твою(2) полюбил я тебя (3) моя радость.</a:t>
            </a:r>
            <a:endParaRPr lang="ru-RU" sz="2400" dirty="0" smtClean="0"/>
          </a:p>
          <a:p>
            <a:r>
              <a:rPr lang="ru-RU" dirty="0" smtClean="0"/>
              <a:t>А).1,2;</a:t>
            </a:r>
            <a:endParaRPr lang="ru-RU" sz="2400" dirty="0" smtClean="0"/>
          </a:p>
          <a:p>
            <a:r>
              <a:rPr lang="ru-RU" dirty="0" smtClean="0"/>
              <a:t>Б).1,3;</a:t>
            </a:r>
            <a:endParaRPr lang="ru-RU" sz="2400" dirty="0" smtClean="0"/>
          </a:p>
          <a:p>
            <a:r>
              <a:rPr lang="ru-RU" dirty="0" smtClean="0"/>
              <a:t>В).1,2,3;</a:t>
            </a:r>
            <a:endParaRPr lang="ru-RU" sz="2400" dirty="0" smtClean="0"/>
          </a:p>
          <a:p>
            <a:r>
              <a:rPr lang="ru-RU" dirty="0" smtClean="0"/>
              <a:t>Г).2,3; </a:t>
            </a:r>
            <a:endParaRPr lang="ru-RU" sz="2400" dirty="0" smtClean="0"/>
          </a:p>
          <a:p>
            <a:r>
              <a:rPr lang="ru-RU" dirty="0" smtClean="0"/>
              <a:t>2.Найдите предложение с обращением (знаки препинания не расставлены).</a:t>
            </a:r>
            <a:endParaRPr lang="ru-RU" sz="2400" dirty="0" smtClean="0"/>
          </a:p>
          <a:p>
            <a:r>
              <a:rPr lang="ru-RU" dirty="0" smtClean="0"/>
              <a:t>А).Тебе Кавказ суровый царь земли я посвящаю снова стих небрежный.</a:t>
            </a:r>
            <a:endParaRPr lang="ru-RU" sz="2400" dirty="0" smtClean="0"/>
          </a:p>
          <a:p>
            <a:r>
              <a:rPr lang="ru-RU" dirty="0" smtClean="0"/>
              <a:t>Б). Вдруг истощаясь и присмирев Терек прервал свой рёв.</a:t>
            </a:r>
            <a:endParaRPr lang="ru-RU" sz="2400" dirty="0" smtClean="0"/>
          </a:p>
          <a:p>
            <a:r>
              <a:rPr lang="ru-RU" dirty="0" smtClean="0"/>
              <a:t>В).К счастью никто не остался равнодушным.</a:t>
            </a:r>
            <a:endParaRPr lang="ru-RU" sz="2400" dirty="0" smtClean="0"/>
          </a:p>
          <a:p>
            <a:r>
              <a:rPr lang="ru-RU" dirty="0" smtClean="0"/>
              <a:t> Г). Гость вёл себя естественно и просто.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през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през</Template>
  <TotalTime>175</TotalTime>
  <Words>277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през</vt:lpstr>
      <vt:lpstr>Добро пожаловать в театр.</vt:lpstr>
      <vt:lpstr>Театр- великое искусство перевоплощения, подобия жизни, загадка и таинственность происходящего</vt:lpstr>
      <vt:lpstr>ВЕЛИКИЙ ТЕАТР, СКОЛЬКО СЕРДЕЦ ТЫ ПОКОРИЛ! ТЕАТР – ЧУДЕСНЫЙ МИР СЛЕЗ И УЛЫБОК. </vt:lpstr>
      <vt:lpstr>Научно-практическая конференция лингвистов: Все об обращении</vt:lpstr>
      <vt:lpstr> </vt:lpstr>
      <vt:lpstr>Слайд 6</vt:lpstr>
      <vt:lpstr>КОРРЕКТОР </vt:lpstr>
      <vt:lpstr>Слайд 8</vt:lpstr>
      <vt:lpstr>Слайд 9</vt:lpstr>
      <vt:lpstr>Слайд 10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21</cp:revision>
  <dcterms:created xsi:type="dcterms:W3CDTF">2012-01-04T17:07:44Z</dcterms:created>
  <dcterms:modified xsi:type="dcterms:W3CDTF">2012-01-29T15:49:04Z</dcterms:modified>
</cp:coreProperties>
</file>