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70" r:id="rId4"/>
    <p:sldId id="271" r:id="rId5"/>
    <p:sldId id="258" r:id="rId6"/>
    <p:sldId id="261" r:id="rId7"/>
    <p:sldId id="263" r:id="rId8"/>
    <p:sldId id="262" r:id="rId9"/>
    <p:sldId id="259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46" autoAdjust="0"/>
  </p:normalViewPr>
  <p:slideViewPr>
    <p:cSldViewPr>
      <p:cViewPr varScale="1">
        <p:scale>
          <a:sx n="85" d="100"/>
          <a:sy n="85" d="100"/>
        </p:scale>
        <p:origin x="-7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22AB5-B044-4E7C-9BCB-EA1A59D2671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210F0C-62DF-41B4-BDB7-601DA9D13702}">
      <dgm:prSet phldrT="[Текст]"/>
      <dgm:spPr/>
      <dgm:t>
        <a:bodyPr/>
        <a:lstStyle/>
        <a:p>
          <a:r>
            <a:rPr kumimoji="0" lang="ru-RU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Имитационная модель </a:t>
          </a:r>
          <a:endParaRPr lang="ru-RU" b="1" dirty="0">
            <a:solidFill>
              <a:schemeClr val="bg1"/>
            </a:solidFill>
          </a:endParaRPr>
        </a:p>
      </dgm:t>
    </dgm:pt>
    <dgm:pt modelId="{9098C677-2D1F-42A0-83C4-A7AD6B4142AF}" type="parTrans" cxnId="{A6151AB2-EF60-4DCF-AA6A-68CE97BFD271}">
      <dgm:prSet/>
      <dgm:spPr/>
      <dgm:t>
        <a:bodyPr/>
        <a:lstStyle/>
        <a:p>
          <a:endParaRPr lang="ru-RU"/>
        </a:p>
      </dgm:t>
    </dgm:pt>
    <dgm:pt modelId="{4BC97BC0-BAFA-49BD-92C4-3CF58410D7EC}" type="sibTrans" cxnId="{A6151AB2-EF60-4DCF-AA6A-68CE97BFD271}">
      <dgm:prSet/>
      <dgm:spPr/>
      <dgm:t>
        <a:bodyPr/>
        <a:lstStyle/>
        <a:p>
          <a:endParaRPr lang="ru-RU"/>
        </a:p>
      </dgm:t>
    </dgm:pt>
    <dgm:pt modelId="{27AAFC44-E74A-4AC6-97DF-7964E8CD5102}">
      <dgm:prSet phldrT="[Текст]"/>
      <dgm:spPr/>
      <dgm:t>
        <a:bodyPr/>
        <a:lstStyle/>
        <a:p>
          <a:r>
            <a:rPr lang="ru-RU" b="1" dirty="0" smtClean="0"/>
            <a:t>Организация</a:t>
          </a:r>
          <a:endParaRPr lang="ru-RU" b="1" dirty="0"/>
        </a:p>
      </dgm:t>
    </dgm:pt>
    <dgm:pt modelId="{314CA30D-1991-4B74-9AD9-DAC56B84413E}" type="parTrans" cxnId="{CE33E048-467B-4F5C-88C6-366FB82376AD}">
      <dgm:prSet/>
      <dgm:spPr/>
      <dgm:t>
        <a:bodyPr/>
        <a:lstStyle/>
        <a:p>
          <a:endParaRPr lang="ru-RU"/>
        </a:p>
      </dgm:t>
    </dgm:pt>
    <dgm:pt modelId="{6B8DDE72-7DDD-4FFC-868C-4812489CAA6F}" type="sibTrans" cxnId="{CE33E048-467B-4F5C-88C6-366FB82376AD}">
      <dgm:prSet/>
      <dgm:spPr/>
      <dgm:t>
        <a:bodyPr/>
        <a:lstStyle/>
        <a:p>
          <a:endParaRPr lang="ru-RU"/>
        </a:p>
      </dgm:t>
    </dgm:pt>
    <dgm:pt modelId="{AD579F65-D061-418D-A265-588896C23A49}">
      <dgm:prSet phldrT="[Текст]"/>
      <dgm:spPr/>
      <dgm:t>
        <a:bodyPr/>
        <a:lstStyle/>
        <a:p>
          <a:r>
            <a:rPr lang="ru-RU" b="1" dirty="0" smtClean="0"/>
            <a:t>Профессиональная </a:t>
          </a:r>
          <a:endParaRPr lang="ru-RU" b="1" dirty="0"/>
        </a:p>
      </dgm:t>
    </dgm:pt>
    <dgm:pt modelId="{C9549F3A-A9D2-4A23-9396-05C7A7896BCC}" type="parTrans" cxnId="{0C1FEFAD-57C0-423C-95D1-FD31913E2B20}">
      <dgm:prSet/>
      <dgm:spPr/>
      <dgm:t>
        <a:bodyPr/>
        <a:lstStyle/>
        <a:p>
          <a:endParaRPr lang="ru-RU"/>
        </a:p>
      </dgm:t>
    </dgm:pt>
    <dgm:pt modelId="{04DB9C7F-1200-489C-88BD-573F5BA92688}" type="sibTrans" cxnId="{0C1FEFAD-57C0-423C-95D1-FD31913E2B20}">
      <dgm:prSet/>
      <dgm:spPr/>
      <dgm:t>
        <a:bodyPr/>
        <a:lstStyle/>
        <a:p>
          <a:endParaRPr lang="ru-RU"/>
        </a:p>
      </dgm:t>
    </dgm:pt>
    <dgm:pt modelId="{C6D54E85-8241-4146-80F3-4C4720847918}">
      <dgm:prSet phldrT="[Текст]"/>
      <dgm:spPr/>
      <dgm:t>
        <a:bodyPr/>
        <a:lstStyle/>
        <a:p>
          <a:r>
            <a:rPr kumimoji="0" lang="ru-RU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Действующие лица </a:t>
          </a:r>
          <a:endParaRPr lang="ru-RU" b="1" dirty="0">
            <a:solidFill>
              <a:schemeClr val="bg1"/>
            </a:solidFill>
          </a:endParaRPr>
        </a:p>
      </dgm:t>
    </dgm:pt>
    <dgm:pt modelId="{756B9924-159C-46AC-A10B-98CD71E0E240}" type="parTrans" cxnId="{B1627D48-CFA1-4B3B-9B39-85C0195DEE39}">
      <dgm:prSet/>
      <dgm:spPr/>
      <dgm:t>
        <a:bodyPr/>
        <a:lstStyle/>
        <a:p>
          <a:endParaRPr lang="ru-RU"/>
        </a:p>
      </dgm:t>
    </dgm:pt>
    <dgm:pt modelId="{AD87B65F-8089-479A-B756-E5BACF0AF6CE}" type="sibTrans" cxnId="{B1627D48-CFA1-4B3B-9B39-85C0195DEE39}">
      <dgm:prSet/>
      <dgm:spPr/>
      <dgm:t>
        <a:bodyPr/>
        <a:lstStyle/>
        <a:p>
          <a:endParaRPr lang="ru-RU"/>
        </a:p>
      </dgm:t>
    </dgm:pt>
    <dgm:pt modelId="{2983E19D-2D01-4213-B510-365D33A27935}">
      <dgm:prSet phldrT="[Текст]"/>
      <dgm:spPr/>
      <dgm:t>
        <a:bodyPr/>
        <a:lstStyle/>
        <a:p>
          <a:r>
            <a:rPr lang="ru-RU" b="1" dirty="0" smtClean="0"/>
            <a:t>Команды,</a:t>
          </a:r>
          <a:endParaRPr lang="ru-RU" b="1" dirty="0"/>
        </a:p>
      </dgm:t>
    </dgm:pt>
    <dgm:pt modelId="{3B2468ED-0D1A-4BB1-9554-C698D3915387}" type="parTrans" cxnId="{32A6FB5B-8A53-49EA-956D-FC692112FFAF}">
      <dgm:prSet/>
      <dgm:spPr/>
      <dgm:t>
        <a:bodyPr/>
        <a:lstStyle/>
        <a:p>
          <a:endParaRPr lang="ru-RU"/>
        </a:p>
      </dgm:t>
    </dgm:pt>
    <dgm:pt modelId="{2FA5FB40-0ABA-4024-B942-7321A8F2B3F9}" type="sibTrans" cxnId="{32A6FB5B-8A53-49EA-956D-FC692112FFAF}">
      <dgm:prSet/>
      <dgm:spPr/>
      <dgm:t>
        <a:bodyPr/>
        <a:lstStyle/>
        <a:p>
          <a:endParaRPr lang="ru-RU"/>
        </a:p>
      </dgm:t>
    </dgm:pt>
    <dgm:pt modelId="{72AFF4F5-71A3-41A3-8EEF-C70F8A9F3681}">
      <dgm:prSet phldrT="[Текст]"/>
      <dgm:spPr/>
      <dgm:t>
        <a:bodyPr/>
        <a:lstStyle/>
        <a:p>
          <a:r>
            <a:rPr lang="ru-RU" b="1" smtClean="0"/>
            <a:t>Исполняющие </a:t>
          </a:r>
          <a:r>
            <a:rPr lang="ru-RU" b="1" dirty="0" smtClean="0"/>
            <a:t>командные или индивидуальные роли</a:t>
          </a:r>
          <a:endParaRPr lang="ru-RU" b="1" dirty="0"/>
        </a:p>
      </dgm:t>
    </dgm:pt>
    <dgm:pt modelId="{E2B6C156-CFF5-415E-9E8F-ED50562A0A68}" type="parTrans" cxnId="{11808E12-AAA4-4052-99C4-EA4BE288A6CF}">
      <dgm:prSet/>
      <dgm:spPr/>
      <dgm:t>
        <a:bodyPr/>
        <a:lstStyle/>
        <a:p>
          <a:endParaRPr lang="ru-RU"/>
        </a:p>
      </dgm:t>
    </dgm:pt>
    <dgm:pt modelId="{0E32230F-C90D-413A-A692-0803BBB1C84A}" type="sibTrans" cxnId="{11808E12-AAA4-4052-99C4-EA4BE288A6CF}">
      <dgm:prSet/>
      <dgm:spPr/>
      <dgm:t>
        <a:bodyPr/>
        <a:lstStyle/>
        <a:p>
          <a:endParaRPr lang="ru-RU"/>
        </a:p>
      </dgm:t>
    </dgm:pt>
    <dgm:pt modelId="{73DD5564-2239-49CF-A7CC-53ED6ED05C00}">
      <dgm:prSet phldrT="[Текст]"/>
      <dgm:spPr/>
      <dgm:t>
        <a:bodyPr/>
        <a:lstStyle/>
        <a:p>
          <a:r>
            <a:rPr kumimoji="0" lang="ru-RU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Модель управления</a:t>
          </a:r>
          <a:endParaRPr lang="ru-RU" b="1" dirty="0">
            <a:solidFill>
              <a:schemeClr val="bg1"/>
            </a:solidFill>
          </a:endParaRPr>
        </a:p>
      </dgm:t>
    </dgm:pt>
    <dgm:pt modelId="{D52009A8-7A96-48A4-8B55-6F93630B6EBE}" type="parTrans" cxnId="{862F55F1-24EB-425D-B36E-C381838A306C}">
      <dgm:prSet/>
      <dgm:spPr/>
      <dgm:t>
        <a:bodyPr/>
        <a:lstStyle/>
        <a:p>
          <a:endParaRPr lang="ru-RU"/>
        </a:p>
      </dgm:t>
    </dgm:pt>
    <dgm:pt modelId="{67130F8D-B78E-479C-99B9-F9B35EF5AB95}" type="sibTrans" cxnId="{862F55F1-24EB-425D-B36E-C381838A306C}">
      <dgm:prSet/>
      <dgm:spPr/>
      <dgm:t>
        <a:bodyPr/>
        <a:lstStyle/>
        <a:p>
          <a:endParaRPr lang="ru-RU"/>
        </a:p>
      </dgm:t>
    </dgm:pt>
    <dgm:pt modelId="{A41D3A60-F223-4654-86CA-1F7EA06D1FE2}">
      <dgm:prSet phldrT="[Текст]"/>
      <dgm:spPr/>
      <dgm:t>
        <a:bodyPr/>
        <a:lstStyle/>
        <a:p>
          <a:r>
            <a:rPr lang="ru-RU" b="1" dirty="0" smtClean="0"/>
            <a:t>Легенда</a:t>
          </a:r>
          <a:endParaRPr lang="ru-RU" b="1" dirty="0"/>
        </a:p>
      </dgm:t>
    </dgm:pt>
    <dgm:pt modelId="{FEF95D30-09D0-46A4-9DBF-C84231553EAC}" type="parTrans" cxnId="{16DD549E-BC0D-4DE6-9AE6-4EE98D18C18B}">
      <dgm:prSet/>
      <dgm:spPr/>
      <dgm:t>
        <a:bodyPr/>
        <a:lstStyle/>
        <a:p>
          <a:endParaRPr lang="ru-RU"/>
        </a:p>
      </dgm:t>
    </dgm:pt>
    <dgm:pt modelId="{005F124F-FD4F-4F1D-A5DF-D48570BEED91}" type="sibTrans" cxnId="{16DD549E-BC0D-4DE6-9AE6-4EE98D18C18B}">
      <dgm:prSet/>
      <dgm:spPr/>
      <dgm:t>
        <a:bodyPr/>
        <a:lstStyle/>
        <a:p>
          <a:endParaRPr lang="ru-RU"/>
        </a:p>
      </dgm:t>
    </dgm:pt>
    <dgm:pt modelId="{EABAE346-E0F5-4003-A03F-CFF3607B3F48}">
      <dgm:prSet phldrT="[Текст]"/>
      <dgm:spPr/>
      <dgm:t>
        <a:bodyPr/>
        <a:lstStyle/>
        <a:p>
          <a:r>
            <a:rPr lang="ru-RU" b="1" dirty="0" smtClean="0"/>
            <a:t>Система воздействия на участников</a:t>
          </a:r>
          <a:endParaRPr lang="ru-RU" b="1" dirty="0"/>
        </a:p>
      </dgm:t>
    </dgm:pt>
    <dgm:pt modelId="{4E8BC5F7-2F04-4BD0-B7C4-A5827596C588}" type="parTrans" cxnId="{D69AB5C9-B630-49F5-A719-F4EFB1E7A54E}">
      <dgm:prSet/>
      <dgm:spPr/>
      <dgm:t>
        <a:bodyPr/>
        <a:lstStyle/>
        <a:p>
          <a:endParaRPr lang="ru-RU"/>
        </a:p>
      </dgm:t>
    </dgm:pt>
    <dgm:pt modelId="{5416E526-BD30-4AD3-BD96-BD0B04169650}" type="sibTrans" cxnId="{D69AB5C9-B630-49F5-A719-F4EFB1E7A54E}">
      <dgm:prSet/>
      <dgm:spPr/>
      <dgm:t>
        <a:bodyPr/>
        <a:lstStyle/>
        <a:p>
          <a:endParaRPr lang="ru-RU"/>
        </a:p>
      </dgm:t>
    </dgm:pt>
    <dgm:pt modelId="{BC51E9FC-06C8-49E0-BACC-1CCF1AF91803}">
      <dgm:prSet phldrT="[Текст]"/>
      <dgm:spPr/>
      <dgm:t>
        <a:bodyPr/>
        <a:lstStyle/>
        <a:p>
          <a:r>
            <a:rPr lang="ru-RU" b="1" dirty="0" smtClean="0"/>
            <a:t>деятельность</a:t>
          </a:r>
          <a:endParaRPr lang="ru-RU" b="1" dirty="0"/>
        </a:p>
      </dgm:t>
    </dgm:pt>
    <dgm:pt modelId="{374E30DA-3A54-46C2-8BB5-40E930A2DD4F}" type="parTrans" cxnId="{7C77FD27-DB61-43E8-ADF4-82471B223692}">
      <dgm:prSet/>
      <dgm:spPr/>
      <dgm:t>
        <a:bodyPr/>
        <a:lstStyle/>
        <a:p>
          <a:endParaRPr lang="ru-RU"/>
        </a:p>
      </dgm:t>
    </dgm:pt>
    <dgm:pt modelId="{C09D72A3-F293-4618-89E4-DCE391C3DB66}" type="sibTrans" cxnId="{7C77FD27-DB61-43E8-ADF4-82471B223692}">
      <dgm:prSet/>
      <dgm:spPr/>
      <dgm:t>
        <a:bodyPr/>
        <a:lstStyle/>
        <a:p>
          <a:endParaRPr lang="ru-RU"/>
        </a:p>
      </dgm:t>
    </dgm:pt>
    <dgm:pt modelId="{78DC50C4-9F80-4047-927F-ED7036992444}" type="pres">
      <dgm:prSet presAssocID="{2BA22AB5-B044-4E7C-9BCB-EA1A59D2671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B5D201D-03CC-4F25-B342-1C9BB5BC72F8}" type="pres">
      <dgm:prSet presAssocID="{2BA22AB5-B044-4E7C-9BCB-EA1A59D26715}" presName="cycle" presStyleCnt="0"/>
      <dgm:spPr/>
    </dgm:pt>
    <dgm:pt modelId="{A202A3F5-672A-4ABC-80A1-873BB49A0BE1}" type="pres">
      <dgm:prSet presAssocID="{2BA22AB5-B044-4E7C-9BCB-EA1A59D26715}" presName="centerShape" presStyleCnt="0"/>
      <dgm:spPr/>
    </dgm:pt>
    <dgm:pt modelId="{2297D63E-1FE3-4EDA-922D-56F2683766DF}" type="pres">
      <dgm:prSet presAssocID="{2BA22AB5-B044-4E7C-9BCB-EA1A59D26715}" presName="connSite" presStyleLbl="node1" presStyleIdx="0" presStyleCnt="4"/>
      <dgm:spPr/>
    </dgm:pt>
    <dgm:pt modelId="{3B68AC01-1CCB-453D-A7C3-F842925D6DF3}" type="pres">
      <dgm:prSet presAssocID="{2BA22AB5-B044-4E7C-9BCB-EA1A59D26715}" presName="visible" presStyleLbl="node1" presStyleIdx="0" presStyleCnt="4"/>
      <dgm:spPr/>
    </dgm:pt>
    <dgm:pt modelId="{2C259685-69B4-4972-B11E-89AD948168B6}" type="pres">
      <dgm:prSet presAssocID="{9098C677-2D1F-42A0-83C4-A7AD6B4142AF}" presName="Name25" presStyleLbl="parChTrans1D1" presStyleIdx="0" presStyleCnt="3"/>
      <dgm:spPr/>
    </dgm:pt>
    <dgm:pt modelId="{8EB54963-2BEA-4E71-B5D5-8863E0355271}" type="pres">
      <dgm:prSet presAssocID="{80210F0C-62DF-41B4-BDB7-601DA9D13702}" presName="node" presStyleCnt="0"/>
      <dgm:spPr/>
    </dgm:pt>
    <dgm:pt modelId="{AC7C9A4F-A0F2-47B0-9921-762F1D56798B}" type="pres">
      <dgm:prSet presAssocID="{80210F0C-62DF-41B4-BDB7-601DA9D1370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D6E36-2720-4B99-A1B1-E9814770A580}" type="pres">
      <dgm:prSet presAssocID="{80210F0C-62DF-41B4-BDB7-601DA9D13702}" presName="childNode" presStyleLbl="revTx" presStyleIdx="0" presStyleCnt="3">
        <dgm:presLayoutVars>
          <dgm:bulletEnabled val="1"/>
        </dgm:presLayoutVars>
      </dgm:prSet>
      <dgm:spPr/>
    </dgm:pt>
    <dgm:pt modelId="{0CB460BC-79CB-4B98-91BC-547C5344ABE2}" type="pres">
      <dgm:prSet presAssocID="{756B9924-159C-46AC-A10B-98CD71E0E240}" presName="Name25" presStyleLbl="parChTrans1D1" presStyleIdx="1" presStyleCnt="3"/>
      <dgm:spPr/>
    </dgm:pt>
    <dgm:pt modelId="{B894E6E0-EA39-4A1E-A4DA-18B02134495D}" type="pres">
      <dgm:prSet presAssocID="{C6D54E85-8241-4146-80F3-4C4720847918}" presName="node" presStyleCnt="0"/>
      <dgm:spPr/>
    </dgm:pt>
    <dgm:pt modelId="{CFC29E9E-7591-40EF-AB1A-09C7C9C8D605}" type="pres">
      <dgm:prSet presAssocID="{C6D54E85-8241-4146-80F3-4C472084791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63D74-7ED4-4F70-BE1E-4C8955B64009}" type="pres">
      <dgm:prSet presAssocID="{C6D54E85-8241-4146-80F3-4C472084791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5EB7C-36C5-4FE6-8F7B-E8DD7EC5D9DC}" type="pres">
      <dgm:prSet presAssocID="{D52009A8-7A96-48A4-8B55-6F93630B6EBE}" presName="Name25" presStyleLbl="parChTrans1D1" presStyleIdx="2" presStyleCnt="3"/>
      <dgm:spPr/>
    </dgm:pt>
    <dgm:pt modelId="{8D527396-74C3-40AD-8F44-991CC91C7FDF}" type="pres">
      <dgm:prSet presAssocID="{73DD5564-2239-49CF-A7CC-53ED6ED05C00}" presName="node" presStyleCnt="0"/>
      <dgm:spPr/>
    </dgm:pt>
    <dgm:pt modelId="{5871EEFD-53BB-4CE7-A672-ED8DFFF5D48B}" type="pres">
      <dgm:prSet presAssocID="{73DD5564-2239-49CF-A7CC-53ED6ED05C00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34734-805E-48E7-9BF0-3FB08ABFD104}" type="pres">
      <dgm:prSet presAssocID="{73DD5564-2239-49CF-A7CC-53ED6ED05C0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B4DBA096-2818-4ED5-B7F3-A3BB430D8753}" type="presOf" srcId="{27AAFC44-E74A-4AC6-97DF-7964E8CD5102}" destId="{F25D6E36-2720-4B99-A1B1-E9814770A580}" srcOrd="0" destOrd="0" presId="urn:microsoft.com/office/officeart/2005/8/layout/radial2"/>
    <dgm:cxn modelId="{572FBB9F-8A93-4AD8-98BB-588E6EB5BE45}" type="presOf" srcId="{EABAE346-E0F5-4003-A03F-CFF3607B3F48}" destId="{76D34734-805E-48E7-9BF0-3FB08ABFD104}" srcOrd="0" destOrd="1" presId="urn:microsoft.com/office/officeart/2005/8/layout/radial2"/>
    <dgm:cxn modelId="{380BDD90-0618-4C9C-A0D9-5ED2B3AC9389}" type="presOf" srcId="{72AFF4F5-71A3-41A3-8EEF-C70F8A9F3681}" destId="{62463D74-7ED4-4F70-BE1E-4C8955B64009}" srcOrd="0" destOrd="1" presId="urn:microsoft.com/office/officeart/2005/8/layout/radial2"/>
    <dgm:cxn modelId="{9E739BD3-32CB-4AEB-A73A-89120EF62B70}" type="presOf" srcId="{D52009A8-7A96-48A4-8B55-6F93630B6EBE}" destId="{AFB5EB7C-36C5-4FE6-8F7B-E8DD7EC5D9DC}" srcOrd="0" destOrd="0" presId="urn:microsoft.com/office/officeart/2005/8/layout/radial2"/>
    <dgm:cxn modelId="{CE33E048-467B-4F5C-88C6-366FB82376AD}" srcId="{80210F0C-62DF-41B4-BDB7-601DA9D13702}" destId="{27AAFC44-E74A-4AC6-97DF-7964E8CD5102}" srcOrd="0" destOrd="0" parTransId="{314CA30D-1991-4B74-9AD9-DAC56B84413E}" sibTransId="{6B8DDE72-7DDD-4FFC-868C-4812489CAA6F}"/>
    <dgm:cxn modelId="{D69AB5C9-B630-49F5-A719-F4EFB1E7A54E}" srcId="{73DD5564-2239-49CF-A7CC-53ED6ED05C00}" destId="{EABAE346-E0F5-4003-A03F-CFF3607B3F48}" srcOrd="1" destOrd="0" parTransId="{4E8BC5F7-2F04-4BD0-B7C4-A5827596C588}" sibTransId="{5416E526-BD30-4AD3-BD96-BD0B04169650}"/>
    <dgm:cxn modelId="{6DACAE1E-439F-439F-9027-DEDA75936103}" type="presOf" srcId="{BC51E9FC-06C8-49E0-BACC-1CCF1AF91803}" destId="{F25D6E36-2720-4B99-A1B1-E9814770A580}" srcOrd="0" destOrd="2" presId="urn:microsoft.com/office/officeart/2005/8/layout/radial2"/>
    <dgm:cxn modelId="{BFF23D95-A0DA-4078-A116-FB0C311A8336}" type="presOf" srcId="{73DD5564-2239-49CF-A7CC-53ED6ED05C00}" destId="{5871EEFD-53BB-4CE7-A672-ED8DFFF5D48B}" srcOrd="0" destOrd="0" presId="urn:microsoft.com/office/officeart/2005/8/layout/radial2"/>
    <dgm:cxn modelId="{7C77FD27-DB61-43E8-ADF4-82471B223692}" srcId="{80210F0C-62DF-41B4-BDB7-601DA9D13702}" destId="{BC51E9FC-06C8-49E0-BACC-1CCF1AF91803}" srcOrd="2" destOrd="0" parTransId="{374E30DA-3A54-46C2-8BB5-40E930A2DD4F}" sibTransId="{C09D72A3-F293-4618-89E4-DCE391C3DB66}"/>
    <dgm:cxn modelId="{B1627D48-CFA1-4B3B-9B39-85C0195DEE39}" srcId="{2BA22AB5-B044-4E7C-9BCB-EA1A59D26715}" destId="{C6D54E85-8241-4146-80F3-4C4720847918}" srcOrd="1" destOrd="0" parTransId="{756B9924-159C-46AC-A10B-98CD71E0E240}" sibTransId="{AD87B65F-8089-479A-B756-E5BACF0AF6CE}"/>
    <dgm:cxn modelId="{69D8CD1D-46C2-4A66-A7D0-DE457F4C3FA0}" type="presOf" srcId="{2BA22AB5-B044-4E7C-9BCB-EA1A59D26715}" destId="{78DC50C4-9F80-4047-927F-ED7036992444}" srcOrd="0" destOrd="0" presId="urn:microsoft.com/office/officeart/2005/8/layout/radial2"/>
    <dgm:cxn modelId="{862F55F1-24EB-425D-B36E-C381838A306C}" srcId="{2BA22AB5-B044-4E7C-9BCB-EA1A59D26715}" destId="{73DD5564-2239-49CF-A7CC-53ED6ED05C00}" srcOrd="2" destOrd="0" parTransId="{D52009A8-7A96-48A4-8B55-6F93630B6EBE}" sibTransId="{67130F8D-B78E-479C-99B9-F9B35EF5AB95}"/>
    <dgm:cxn modelId="{918CA255-829D-43FA-8972-47F29CC3EC18}" type="presOf" srcId="{AD579F65-D061-418D-A265-588896C23A49}" destId="{F25D6E36-2720-4B99-A1B1-E9814770A580}" srcOrd="0" destOrd="1" presId="urn:microsoft.com/office/officeart/2005/8/layout/radial2"/>
    <dgm:cxn modelId="{A6151AB2-EF60-4DCF-AA6A-68CE97BFD271}" srcId="{2BA22AB5-B044-4E7C-9BCB-EA1A59D26715}" destId="{80210F0C-62DF-41B4-BDB7-601DA9D13702}" srcOrd="0" destOrd="0" parTransId="{9098C677-2D1F-42A0-83C4-A7AD6B4142AF}" sibTransId="{4BC97BC0-BAFA-49BD-92C4-3CF58410D7EC}"/>
    <dgm:cxn modelId="{8EBFB201-AFA5-49F8-A30E-367CBBAA726C}" type="presOf" srcId="{A41D3A60-F223-4654-86CA-1F7EA06D1FE2}" destId="{76D34734-805E-48E7-9BF0-3FB08ABFD104}" srcOrd="0" destOrd="0" presId="urn:microsoft.com/office/officeart/2005/8/layout/radial2"/>
    <dgm:cxn modelId="{74DF0D3C-516C-44A7-A21B-DDE543AEC5EF}" type="presOf" srcId="{9098C677-2D1F-42A0-83C4-A7AD6B4142AF}" destId="{2C259685-69B4-4972-B11E-89AD948168B6}" srcOrd="0" destOrd="0" presId="urn:microsoft.com/office/officeart/2005/8/layout/radial2"/>
    <dgm:cxn modelId="{0C1FEFAD-57C0-423C-95D1-FD31913E2B20}" srcId="{80210F0C-62DF-41B4-BDB7-601DA9D13702}" destId="{AD579F65-D061-418D-A265-588896C23A49}" srcOrd="1" destOrd="0" parTransId="{C9549F3A-A9D2-4A23-9396-05C7A7896BCC}" sibTransId="{04DB9C7F-1200-489C-88BD-573F5BA92688}"/>
    <dgm:cxn modelId="{32A6FB5B-8A53-49EA-956D-FC692112FFAF}" srcId="{C6D54E85-8241-4146-80F3-4C4720847918}" destId="{2983E19D-2D01-4213-B510-365D33A27935}" srcOrd="0" destOrd="0" parTransId="{3B2468ED-0D1A-4BB1-9554-C698D3915387}" sibTransId="{2FA5FB40-0ABA-4024-B942-7321A8F2B3F9}"/>
    <dgm:cxn modelId="{6D57F79F-98F6-4A90-9932-7482957CF9F3}" type="presOf" srcId="{756B9924-159C-46AC-A10B-98CD71E0E240}" destId="{0CB460BC-79CB-4B98-91BC-547C5344ABE2}" srcOrd="0" destOrd="0" presId="urn:microsoft.com/office/officeart/2005/8/layout/radial2"/>
    <dgm:cxn modelId="{494308F7-B27D-4196-ABEF-D41EF1D2706B}" type="presOf" srcId="{80210F0C-62DF-41B4-BDB7-601DA9D13702}" destId="{AC7C9A4F-A0F2-47B0-9921-762F1D56798B}" srcOrd="0" destOrd="0" presId="urn:microsoft.com/office/officeart/2005/8/layout/radial2"/>
    <dgm:cxn modelId="{61D1E779-EB26-4842-BE75-B30C0685E525}" type="presOf" srcId="{C6D54E85-8241-4146-80F3-4C4720847918}" destId="{CFC29E9E-7591-40EF-AB1A-09C7C9C8D605}" srcOrd="0" destOrd="0" presId="urn:microsoft.com/office/officeart/2005/8/layout/radial2"/>
    <dgm:cxn modelId="{11808E12-AAA4-4052-99C4-EA4BE288A6CF}" srcId="{C6D54E85-8241-4146-80F3-4C4720847918}" destId="{72AFF4F5-71A3-41A3-8EEF-C70F8A9F3681}" srcOrd="1" destOrd="0" parTransId="{E2B6C156-CFF5-415E-9E8F-ED50562A0A68}" sibTransId="{0E32230F-C90D-413A-A692-0803BBB1C84A}"/>
    <dgm:cxn modelId="{82184D76-3269-4EF7-8740-EC5BED64132B}" type="presOf" srcId="{2983E19D-2D01-4213-B510-365D33A27935}" destId="{62463D74-7ED4-4F70-BE1E-4C8955B64009}" srcOrd="0" destOrd="0" presId="urn:microsoft.com/office/officeart/2005/8/layout/radial2"/>
    <dgm:cxn modelId="{16DD549E-BC0D-4DE6-9AE6-4EE98D18C18B}" srcId="{73DD5564-2239-49CF-A7CC-53ED6ED05C00}" destId="{A41D3A60-F223-4654-86CA-1F7EA06D1FE2}" srcOrd="0" destOrd="0" parTransId="{FEF95D30-09D0-46A4-9DBF-C84231553EAC}" sibTransId="{005F124F-FD4F-4F1D-A5DF-D48570BEED91}"/>
    <dgm:cxn modelId="{F29B7643-1E26-42E6-817F-BA3BCEEB61FA}" type="presParOf" srcId="{78DC50C4-9F80-4047-927F-ED7036992444}" destId="{CB5D201D-03CC-4F25-B342-1C9BB5BC72F8}" srcOrd="0" destOrd="0" presId="urn:microsoft.com/office/officeart/2005/8/layout/radial2"/>
    <dgm:cxn modelId="{B5F19CA0-2F96-4E00-88C3-3B4483C26628}" type="presParOf" srcId="{CB5D201D-03CC-4F25-B342-1C9BB5BC72F8}" destId="{A202A3F5-672A-4ABC-80A1-873BB49A0BE1}" srcOrd="0" destOrd="0" presId="urn:microsoft.com/office/officeart/2005/8/layout/radial2"/>
    <dgm:cxn modelId="{20A837A3-3110-4552-AFAB-2FD9807D66EF}" type="presParOf" srcId="{A202A3F5-672A-4ABC-80A1-873BB49A0BE1}" destId="{2297D63E-1FE3-4EDA-922D-56F2683766DF}" srcOrd="0" destOrd="0" presId="urn:microsoft.com/office/officeart/2005/8/layout/radial2"/>
    <dgm:cxn modelId="{2B9988A5-36D8-4321-A2A8-204850FF1771}" type="presParOf" srcId="{A202A3F5-672A-4ABC-80A1-873BB49A0BE1}" destId="{3B68AC01-1CCB-453D-A7C3-F842925D6DF3}" srcOrd="1" destOrd="0" presId="urn:microsoft.com/office/officeart/2005/8/layout/radial2"/>
    <dgm:cxn modelId="{0049426A-5C47-4D36-9C25-BA54BABB05F8}" type="presParOf" srcId="{CB5D201D-03CC-4F25-B342-1C9BB5BC72F8}" destId="{2C259685-69B4-4972-B11E-89AD948168B6}" srcOrd="1" destOrd="0" presId="urn:microsoft.com/office/officeart/2005/8/layout/radial2"/>
    <dgm:cxn modelId="{AFB5BDA0-C366-405A-9593-4A87B0EAE713}" type="presParOf" srcId="{CB5D201D-03CC-4F25-B342-1C9BB5BC72F8}" destId="{8EB54963-2BEA-4E71-B5D5-8863E0355271}" srcOrd="2" destOrd="0" presId="urn:microsoft.com/office/officeart/2005/8/layout/radial2"/>
    <dgm:cxn modelId="{D2149847-DB14-42C6-BCA7-21B86331DF96}" type="presParOf" srcId="{8EB54963-2BEA-4E71-B5D5-8863E0355271}" destId="{AC7C9A4F-A0F2-47B0-9921-762F1D56798B}" srcOrd="0" destOrd="0" presId="urn:microsoft.com/office/officeart/2005/8/layout/radial2"/>
    <dgm:cxn modelId="{FECB114A-A4BA-4898-8925-D5E99D70E469}" type="presParOf" srcId="{8EB54963-2BEA-4E71-B5D5-8863E0355271}" destId="{F25D6E36-2720-4B99-A1B1-E9814770A580}" srcOrd="1" destOrd="0" presId="urn:microsoft.com/office/officeart/2005/8/layout/radial2"/>
    <dgm:cxn modelId="{6E3CA6E1-0A08-4100-8CAF-357FFF205F29}" type="presParOf" srcId="{CB5D201D-03CC-4F25-B342-1C9BB5BC72F8}" destId="{0CB460BC-79CB-4B98-91BC-547C5344ABE2}" srcOrd="3" destOrd="0" presId="urn:microsoft.com/office/officeart/2005/8/layout/radial2"/>
    <dgm:cxn modelId="{2FDE1BA1-A037-4188-BA1B-21CA7ABC24E7}" type="presParOf" srcId="{CB5D201D-03CC-4F25-B342-1C9BB5BC72F8}" destId="{B894E6E0-EA39-4A1E-A4DA-18B02134495D}" srcOrd="4" destOrd="0" presId="urn:microsoft.com/office/officeart/2005/8/layout/radial2"/>
    <dgm:cxn modelId="{BAAC8B3F-6D70-4537-BEF9-133D49406BEF}" type="presParOf" srcId="{B894E6E0-EA39-4A1E-A4DA-18B02134495D}" destId="{CFC29E9E-7591-40EF-AB1A-09C7C9C8D605}" srcOrd="0" destOrd="0" presId="urn:microsoft.com/office/officeart/2005/8/layout/radial2"/>
    <dgm:cxn modelId="{1EAE44DF-DB51-4FD5-912F-33351DAB6F64}" type="presParOf" srcId="{B894E6E0-EA39-4A1E-A4DA-18B02134495D}" destId="{62463D74-7ED4-4F70-BE1E-4C8955B64009}" srcOrd="1" destOrd="0" presId="urn:microsoft.com/office/officeart/2005/8/layout/radial2"/>
    <dgm:cxn modelId="{43FCAAE3-3EC0-4579-821E-66DE5FBC5B67}" type="presParOf" srcId="{CB5D201D-03CC-4F25-B342-1C9BB5BC72F8}" destId="{AFB5EB7C-36C5-4FE6-8F7B-E8DD7EC5D9DC}" srcOrd="5" destOrd="0" presId="urn:microsoft.com/office/officeart/2005/8/layout/radial2"/>
    <dgm:cxn modelId="{9DF835C5-074B-4124-A1F8-803749DCBA10}" type="presParOf" srcId="{CB5D201D-03CC-4F25-B342-1C9BB5BC72F8}" destId="{8D527396-74C3-40AD-8F44-991CC91C7FDF}" srcOrd="6" destOrd="0" presId="urn:microsoft.com/office/officeart/2005/8/layout/radial2"/>
    <dgm:cxn modelId="{B826251E-3D6E-4158-ADEB-DB10C7EB928C}" type="presParOf" srcId="{8D527396-74C3-40AD-8F44-991CC91C7FDF}" destId="{5871EEFD-53BB-4CE7-A672-ED8DFFF5D48B}" srcOrd="0" destOrd="0" presId="urn:microsoft.com/office/officeart/2005/8/layout/radial2"/>
    <dgm:cxn modelId="{35DBBA52-0FBC-45B6-9B53-8DE6043BE3A5}" type="presParOf" srcId="{8D527396-74C3-40AD-8F44-991CC91C7FDF}" destId="{76D34734-805E-48E7-9BF0-3FB08ABFD104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B12B-1AC0-4950-B4C2-09179AEE82E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6396-9C22-45AE-A281-26C95D810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B12B-1AC0-4950-B4C2-09179AEE82E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6396-9C22-45AE-A281-26C95D810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B12B-1AC0-4950-B4C2-09179AEE82E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6396-9C22-45AE-A281-26C95D810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B12B-1AC0-4950-B4C2-09179AEE82E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6396-9C22-45AE-A281-26C95D810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B12B-1AC0-4950-B4C2-09179AEE82E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6396-9C22-45AE-A281-26C95D810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B12B-1AC0-4950-B4C2-09179AEE82E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6396-9C22-45AE-A281-26C95D810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B12B-1AC0-4950-B4C2-09179AEE82E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6396-9C22-45AE-A281-26C95D810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B12B-1AC0-4950-B4C2-09179AEE82E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6396-9C22-45AE-A281-26C95D810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B12B-1AC0-4950-B4C2-09179AEE82E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6396-9C22-45AE-A281-26C95D810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B12B-1AC0-4950-B4C2-09179AEE82E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6396-9C22-45AE-A281-26C95D810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B12B-1AC0-4950-B4C2-09179AEE82E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6396-9C22-45AE-A281-26C95D810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0B12B-1AC0-4950-B4C2-09179AEE82E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6396-9C22-45AE-A281-26C95D810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428604"/>
            <a:ext cx="4786346" cy="7858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Участник конкурса 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от ГБОУ школы № 335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214290"/>
            <a:ext cx="4857784" cy="6357982"/>
          </a:xfrm>
          <a:noFill/>
        </p:spPr>
        <p:txBody>
          <a:bodyPr>
            <a:normAutofit fontScale="40000" lnSpcReduction="20000"/>
          </a:bodyPr>
          <a:lstStyle/>
          <a:p>
            <a:pPr algn="l"/>
            <a:endParaRPr lang="ru-RU" dirty="0" smtClean="0">
              <a:solidFill>
                <a:schemeClr val="tx2"/>
              </a:solidFill>
            </a:endParaRPr>
          </a:p>
          <a:p>
            <a:pPr algn="l"/>
            <a:r>
              <a:rPr lang="ru-RU" sz="4200" dirty="0" smtClean="0">
                <a:solidFill>
                  <a:schemeClr val="tx2"/>
                </a:solidFill>
              </a:rPr>
              <a:t>Образование: высшее (ХГИК,1991г</a:t>
            </a:r>
            <a:r>
              <a:rPr lang="ru-RU" sz="4200" dirty="0" smtClean="0">
                <a:solidFill>
                  <a:schemeClr val="tx2"/>
                </a:solidFill>
              </a:rPr>
              <a:t>.)</a:t>
            </a:r>
            <a:endParaRPr lang="ru-RU" sz="4200" dirty="0" smtClean="0">
              <a:solidFill>
                <a:schemeClr val="tx2"/>
              </a:solidFill>
            </a:endParaRPr>
          </a:p>
          <a:p>
            <a:pPr algn="l"/>
            <a:endParaRPr lang="ru-RU" sz="4200" dirty="0" smtClean="0">
              <a:solidFill>
                <a:schemeClr val="tx2"/>
              </a:solidFill>
            </a:endParaRPr>
          </a:p>
          <a:p>
            <a:pPr algn="l"/>
            <a:r>
              <a:rPr lang="ru-RU" sz="4200" dirty="0" smtClean="0">
                <a:solidFill>
                  <a:schemeClr val="tx2"/>
                </a:solidFill>
              </a:rPr>
              <a:t>Курсы повышения квалификации: «Методика преподавания курса информатики» (АППО, 2014г.)</a:t>
            </a:r>
          </a:p>
          <a:p>
            <a:pPr algn="l"/>
            <a:endParaRPr lang="ru-RU" sz="4200" dirty="0" smtClean="0">
              <a:solidFill>
                <a:schemeClr val="tx2"/>
              </a:solidFill>
            </a:endParaRPr>
          </a:p>
          <a:p>
            <a:pPr algn="l"/>
            <a:r>
              <a:rPr lang="ru-RU" sz="4200" dirty="0" smtClean="0">
                <a:solidFill>
                  <a:schemeClr val="tx2"/>
                </a:solidFill>
              </a:rPr>
              <a:t>Квалификация: учитель первой категории (04.06.2014г</a:t>
            </a:r>
            <a:r>
              <a:rPr lang="ru-RU" sz="4200" dirty="0" smtClean="0">
                <a:solidFill>
                  <a:schemeClr val="tx2"/>
                </a:solidFill>
              </a:rPr>
              <a:t>.)</a:t>
            </a:r>
          </a:p>
          <a:p>
            <a:pPr algn="l"/>
            <a:endParaRPr lang="ru-RU" sz="4200" dirty="0" smtClean="0">
              <a:solidFill>
                <a:schemeClr val="tx2"/>
              </a:solidFill>
            </a:endParaRPr>
          </a:p>
          <a:p>
            <a:pPr algn="l"/>
            <a:r>
              <a:rPr lang="ru-RU" sz="4200" dirty="0" smtClean="0">
                <a:solidFill>
                  <a:schemeClr val="tx2"/>
                </a:solidFill>
              </a:rPr>
              <a:t>Опыт работы в должности учителя информатики (5-7 классов): 4 года, 3 месяца</a:t>
            </a:r>
            <a:r>
              <a:rPr lang="ru-RU" sz="4200" dirty="0" smtClean="0">
                <a:solidFill>
                  <a:schemeClr val="tx2"/>
                </a:solidFill>
              </a:rPr>
              <a:t>.</a:t>
            </a:r>
          </a:p>
          <a:p>
            <a:pPr algn="l"/>
            <a:endParaRPr lang="ru-RU" sz="4200" dirty="0" smtClean="0">
              <a:solidFill>
                <a:schemeClr val="tx2"/>
              </a:solidFill>
            </a:endParaRPr>
          </a:p>
          <a:p>
            <a:pPr algn="l"/>
            <a:r>
              <a:rPr lang="ru-RU" sz="4200" dirty="0" smtClean="0">
                <a:solidFill>
                  <a:schemeClr val="tx2"/>
                </a:solidFill>
              </a:rPr>
              <a:t>Лауреат Всероссийского конкурса «Информационная среда школы» в номинации «Урок информатики в 5-7 классах» (БИНОМ,2013г.)</a:t>
            </a:r>
          </a:p>
          <a:p>
            <a:pPr algn="l"/>
            <a:endParaRPr lang="ru-RU" sz="4200" dirty="0" smtClean="0">
              <a:solidFill>
                <a:schemeClr val="tx2"/>
              </a:solidFill>
            </a:endParaRPr>
          </a:p>
          <a:p>
            <a:pPr algn="l"/>
            <a:r>
              <a:rPr lang="ru-RU" sz="4200" dirty="0" smtClean="0">
                <a:solidFill>
                  <a:schemeClr val="tx2"/>
                </a:solidFill>
              </a:rPr>
              <a:t>Победитель </a:t>
            </a:r>
            <a:r>
              <a:rPr lang="en-US" sz="4200" dirty="0" smtClean="0">
                <a:solidFill>
                  <a:schemeClr val="tx2"/>
                </a:solidFill>
              </a:rPr>
              <a:t>IV </a:t>
            </a:r>
            <a:r>
              <a:rPr lang="ru-RU" sz="4200" dirty="0" smtClean="0">
                <a:solidFill>
                  <a:schemeClr val="tx2"/>
                </a:solidFill>
              </a:rPr>
              <a:t>конкурса педагогических достижений «Звёздный дождь»  в номинации «Мир вокруг – источник творчества» (ГБОУ школа 335, 2015г</a:t>
            </a:r>
            <a:r>
              <a:rPr lang="ru-RU" sz="4200" dirty="0" smtClean="0">
                <a:solidFill>
                  <a:schemeClr val="tx2"/>
                </a:solidFill>
              </a:rPr>
              <a:t>.)</a:t>
            </a:r>
          </a:p>
          <a:p>
            <a:pPr algn="l"/>
            <a:endParaRPr lang="ru-RU" sz="4200" dirty="0" smtClean="0">
              <a:solidFill>
                <a:schemeClr val="tx2"/>
              </a:solidFill>
            </a:endParaRPr>
          </a:p>
          <a:p>
            <a:pPr algn="l"/>
            <a:r>
              <a:rPr lang="ru-RU" sz="4200" dirty="0" smtClean="0">
                <a:solidFill>
                  <a:schemeClr val="tx2"/>
                </a:solidFill>
              </a:rPr>
              <a:t>Автор </a:t>
            </a:r>
            <a:r>
              <a:rPr lang="ru-RU" sz="4200" dirty="0" err="1" smtClean="0">
                <a:solidFill>
                  <a:schemeClr val="tx2"/>
                </a:solidFill>
              </a:rPr>
              <a:t>интернет-публикаций</a:t>
            </a:r>
            <a:r>
              <a:rPr lang="ru-RU" sz="4200" dirty="0" smtClean="0">
                <a:solidFill>
                  <a:schemeClr val="tx2"/>
                </a:solidFill>
              </a:rPr>
              <a:t> «Развитие творческих способностей учащихся на уроках информатики  в 5-7 классах», «Технологии группового обучения на уроках информатики» (</a:t>
            </a:r>
            <a:r>
              <a:rPr lang="en-US" sz="4200" dirty="0" smtClean="0">
                <a:solidFill>
                  <a:schemeClr val="tx2"/>
                </a:solidFill>
              </a:rPr>
              <a:t>nsportal.ru</a:t>
            </a:r>
            <a:r>
              <a:rPr lang="ru-RU" sz="4200" dirty="0" smtClean="0">
                <a:solidFill>
                  <a:schemeClr val="tx2"/>
                </a:solidFill>
              </a:rPr>
              <a:t>, 2014-2015г.г.)</a:t>
            </a:r>
          </a:p>
          <a:p>
            <a:pPr algn="l"/>
            <a:endParaRPr lang="ru-RU" sz="4200" dirty="0" smtClean="0">
              <a:solidFill>
                <a:schemeClr val="tx2"/>
              </a:solidFill>
            </a:endParaRPr>
          </a:p>
          <a:p>
            <a:pPr algn="l"/>
            <a:endParaRPr lang="ru-RU" sz="4200" dirty="0" smtClean="0">
              <a:solidFill>
                <a:schemeClr val="tx2"/>
              </a:solidFill>
            </a:endParaRPr>
          </a:p>
          <a:p>
            <a:pPr algn="l"/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Documents and Settings\335_320\Рабочий стол\ИНФОРМАТИКА\звездный дождь\Морозов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1571612"/>
            <a:ext cx="2571789" cy="32412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596" y="5214950"/>
            <a:ext cx="321471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Морозова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Ирина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Витальевна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3116"/>
            <a:ext cx="485778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блако 9"/>
          <p:cNvSpPr/>
          <p:nvPr/>
        </p:nvSpPr>
        <p:spPr>
          <a:xfrm>
            <a:off x="5715008" y="4643446"/>
            <a:ext cx="1428760" cy="628648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14876" y="1071546"/>
            <a:ext cx="321471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Тема моего выступления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effectchange.com.au/wp-content/uploads/2010/07/dreamstime_13509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4814886"/>
            <a:ext cx="8143932" cy="20431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Сегодня в работе педагогов появляются задачи, которые запрашивают новых форм и методов для своего решения.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Деловая игра - один из таких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методов!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 descr="Почему мы покрываемся мурашками от страх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45465">
            <a:off x="5571511" y="626407"/>
            <a:ext cx="3252634" cy="2182565"/>
          </a:xfrm>
          <a:prstGeom prst="rect">
            <a:avLst/>
          </a:prstGeom>
          <a:noFill/>
          <a:ln w="79375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071966" cy="192882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Традиционно деловую игру относят к числу 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интенсивных технологий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929066"/>
            <a:ext cx="3714776" cy="2571768"/>
          </a:xfrm>
        </p:spPr>
        <p:txBody>
          <a:bodyPr>
            <a:normAutofit fontScale="70000" lnSpcReduction="20000"/>
          </a:bodyPr>
          <a:lstStyle/>
          <a:p>
            <a:pPr marL="177800" indent="-177800" algn="just">
              <a:buNone/>
            </a:pPr>
            <a:r>
              <a:rPr lang="ru-RU" sz="2400" b="1" dirty="0" smtClean="0"/>
              <a:t>Интенсивный</a:t>
            </a:r>
            <a:r>
              <a:rPr lang="ru-RU" sz="2400" dirty="0" smtClean="0"/>
              <a:t> (от латинского intension ‑ усиление) ‑ дающий наибольшую производительность </a:t>
            </a:r>
            <a:r>
              <a:rPr lang="ru-RU" sz="2400" i="1" dirty="0" smtClean="0"/>
              <a:t>(Толковый словарь Ефремовой).</a:t>
            </a:r>
          </a:p>
          <a:p>
            <a:pPr marL="177800" indent="-177800" algn="just">
              <a:buNone/>
            </a:pPr>
            <a:r>
              <a:rPr lang="ru-RU" sz="2400" b="1" dirty="0" smtClean="0"/>
              <a:t> Интенсивные технологии </a:t>
            </a:r>
            <a:r>
              <a:rPr lang="ru-RU" sz="2400" dirty="0" smtClean="0"/>
              <a:t>– </a:t>
            </a:r>
            <a:r>
              <a:rPr lang="ru-RU" sz="2400" dirty="0" err="1" smtClean="0"/>
              <a:t>технологии</a:t>
            </a:r>
            <a:r>
              <a:rPr lang="ru-RU" sz="2400" dirty="0" smtClean="0"/>
              <a:t> изменения в поведении как результат приобретения нового </a:t>
            </a:r>
            <a:r>
              <a:rPr lang="ru-RU" sz="2400" dirty="0" err="1" smtClean="0"/>
              <a:t>практического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r>
              <a:rPr lang="ru-RU" sz="2400" dirty="0" err="1" smtClean="0"/>
              <a:t>опыта</a:t>
            </a:r>
            <a:r>
              <a:rPr lang="ru-RU" sz="2400" dirty="0" smtClean="0"/>
              <a:t>                         </a:t>
            </a:r>
            <a:r>
              <a:rPr lang="ru-RU" sz="2400" i="1" dirty="0" smtClean="0"/>
              <a:t>(А.П. Панфилова). </a:t>
            </a:r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4" name="Picture 10" descr="Веселая ферма. Печем пиццу, Action, (Игры для PC) Игры для PC, скачать Иг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214578" cy="2214578"/>
          </a:xfrm>
          <a:prstGeom prst="rect">
            <a:avLst/>
          </a:prstGeom>
          <a:noFill/>
        </p:spPr>
      </p:pic>
      <p:pic>
        <p:nvPicPr>
          <p:cNvPr id="5" name="Picture 2" descr="КОГНИТИВНЫЕ ОСНОВЫ ИГРОВЫХ ТЕХНОЛОГИЙ В ПРОЦЕССЕ ПОДГОТОВКИ БАКАЛАВРОВ В ЭКОНОМИЧЕСКОМ ВУЗЕ НА ЗАНЯТИЯХ ПСИХОЛОГО-ПРОФЕССИОНАЛЬН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428604"/>
            <a:ext cx="4369202" cy="2264704"/>
          </a:xfrm>
          <a:prstGeom prst="rect">
            <a:avLst/>
          </a:prstGeom>
          <a:noFill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143248"/>
            <a:ext cx="48577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Набережные Челны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8456" r="15441"/>
          <a:stretch>
            <a:fillRect/>
          </a:stretch>
        </p:blipFill>
        <p:spPr bwMode="auto">
          <a:xfrm>
            <a:off x="428596" y="4643446"/>
            <a:ext cx="2012688" cy="171451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9218" name="Picture 2" descr="Деловая игра &quot;Атомный магнат&quot; на Кольской АЭС Российское атомное сообщество Atomic-Energy.ru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5" y="428604"/>
            <a:ext cx="2029489" cy="178595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170" name="Picture 2" descr="Выборы президента Детской организации &quot;Маленькая страна&quot;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322" t="2768" r="22213" b="3136"/>
          <a:stretch>
            <a:fillRect/>
          </a:stretch>
        </p:blipFill>
        <p:spPr bwMode="auto">
          <a:xfrm>
            <a:off x="428596" y="2467539"/>
            <a:ext cx="2000264" cy="189015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929058" y="214290"/>
            <a:ext cx="316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571736" y="857232"/>
          <a:ext cx="642942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6" descr="http://im1-tub-ru.yandex.net/i?id=d357e1fc9aa1bfc849dc9506461bc3b0-90-144&amp;n=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000372"/>
            <a:ext cx="1809761" cy="135732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im1-tub-ru.yandex.net/i?id=d357e1fc9aa1bfc849dc9506461bc3b0-9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786322"/>
            <a:ext cx="2381266" cy="17859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202" name="Picture 10" descr="http://im3-tub-ru.yandex.net/i?id=b39546b12311bebc96321f980220e690-1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1304925" cy="1428750"/>
          </a:xfrm>
          <a:prstGeom prst="rect">
            <a:avLst/>
          </a:prstGeom>
          <a:noFill/>
        </p:spPr>
      </p:pic>
      <p:pic>
        <p:nvPicPr>
          <p:cNvPr id="8204" name="Picture 12" descr="http://im3-tub-ru.yandex.net/i?id=2079546f2b7d51598f50154eccdaaca6-0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786322"/>
            <a:ext cx="990600" cy="142875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142844" y="428604"/>
            <a:ext cx="3357586" cy="3286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ЭТАП ПОДГОТОВКИ</a:t>
            </a:r>
          </a:p>
          <a:p>
            <a:pPr algn="ctr">
              <a:defRPr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Разработка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игры</a:t>
            </a:r>
            <a:endParaRPr lang="ru-RU" sz="1600" dirty="0" smtClean="0"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Ввод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игру</a:t>
            </a:r>
          </a:p>
          <a:p>
            <a:pPr lvl="0" algn="ctr">
              <a:defRPr/>
            </a:pPr>
            <a:endParaRPr lang="ru-RU" sz="1600" dirty="0" smtClean="0">
              <a:ea typeface="Calibri"/>
              <a:cs typeface="Times New Roman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86116" y="2071678"/>
            <a:ext cx="3000396" cy="2857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ЭТАП  ПРОВЕДЕНИЯ</a:t>
            </a:r>
          </a:p>
          <a:p>
            <a:pPr algn="ctr">
              <a:defRPr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Групповая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работа над заданием</a:t>
            </a:r>
          </a:p>
          <a:p>
            <a:pPr marL="342900" indent="-342900" algn="ctr">
              <a:defRPr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Межгрупповая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дискуссия</a:t>
            </a:r>
          </a:p>
          <a:p>
            <a:pPr lvl="0" algn="ctr">
              <a:defRPr/>
            </a:pPr>
            <a:endParaRPr lang="ru-RU" sz="1600" dirty="0" smtClean="0">
              <a:ea typeface="Calibri"/>
              <a:cs typeface="Times New Roman"/>
            </a:endParaRPr>
          </a:p>
          <a:p>
            <a:pPr>
              <a:defRPr/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072198" y="3643314"/>
            <a:ext cx="2643174" cy="2571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ЭТАП АНАЛИЗА И ОБОБЩЕНИЯ</a:t>
            </a:r>
            <a:endParaRPr lang="ru-RU" sz="1600" b="1" dirty="0" smtClean="0">
              <a:ea typeface="Calibri"/>
              <a:cs typeface="Times New Roman"/>
            </a:endParaRPr>
          </a:p>
          <a:p>
            <a:pPr lvl="0" algn="ctr">
              <a:defRPr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Оценка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самооценка работы;</a:t>
            </a:r>
            <a:endParaRPr lang="ru-RU" sz="1600" dirty="0" smtClean="0">
              <a:ea typeface="Calibri"/>
              <a:cs typeface="Times New Roman"/>
            </a:endParaRPr>
          </a:p>
          <a:p>
            <a:pPr lvl="0" algn="ctr">
              <a:defRPr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вывод из игры;</a:t>
            </a:r>
            <a:endParaRPr lang="ru-RU" sz="1600" dirty="0" smtClean="0">
              <a:ea typeface="Calibri"/>
              <a:cs typeface="Times New Roman"/>
            </a:endParaRPr>
          </a:p>
          <a:p>
            <a:pPr lvl="0" algn="ctr">
              <a:defRPr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анализ,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рефлексия</a:t>
            </a:r>
            <a:endParaRPr lang="ru-RU" sz="1600" b="1" u="sng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8196" name="Picture 4" descr="1 сентября день знаний праздник - Прикольные футбол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5517792"/>
            <a:ext cx="1419199" cy="1340208"/>
          </a:xfrm>
          <a:prstGeom prst="ellipse">
            <a:avLst/>
          </a:prstGeom>
          <a:noFill/>
        </p:spPr>
      </p:pic>
      <p:pic>
        <p:nvPicPr>
          <p:cNvPr id="8200" name="Picture 8" descr="http://im3-tub-ru.yandex.net/i?id=8cf5c5c814adf1afef3afeca517086f2-76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500174"/>
            <a:ext cx="1397327" cy="1285884"/>
          </a:xfrm>
          <a:prstGeom prst="ellipse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29124" y="357166"/>
            <a:ext cx="3580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Технология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6400816" cy="190023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4429132"/>
            <a:ext cx="8215370" cy="190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28604"/>
            <a:ext cx="3583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Примеры: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-3500462" y="928670"/>
            <a:ext cx="3500462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«Детективное агентство»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-3500462" y="2000240"/>
            <a:ext cx="3500462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«Компьютерная фирма»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-3500462" y="3071810"/>
            <a:ext cx="3500462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«Киностудия </a:t>
            </a:r>
          </a:p>
          <a:p>
            <a:pPr algn="ctr"/>
            <a:r>
              <a:rPr lang="ru-RU" b="1" dirty="0" smtClean="0"/>
              <a:t>«</a:t>
            </a:r>
            <a:r>
              <a:rPr lang="en-US" b="1" dirty="0" smtClean="0"/>
              <a:t>School-</a:t>
            </a:r>
            <a:r>
              <a:rPr lang="ru-RU" b="1" dirty="0" err="1" smtClean="0"/>
              <a:t>продакшн</a:t>
            </a:r>
            <a:r>
              <a:rPr lang="ru-RU" b="1" dirty="0" smtClean="0"/>
              <a:t>»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-3500462" y="4429132"/>
            <a:ext cx="3500462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«Журналистское расследование»</a:t>
            </a:r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9144000" y="1071546"/>
            <a:ext cx="3714808" cy="171451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1"/>
                </a:solidFill>
              </a:rPr>
              <a:t>«Кодирование информации»</a:t>
            </a:r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9144000" y="2285992"/>
            <a:ext cx="3714808" cy="171451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1"/>
                </a:solidFill>
              </a:rPr>
              <a:t>«Аппаратное и программное обеспечение компьютера»</a:t>
            </a: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9144000" y="3571876"/>
            <a:ext cx="3714808" cy="171451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1"/>
                </a:solidFill>
              </a:rPr>
              <a:t>«Создание движущихся изображений»</a:t>
            </a:r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9144000" y="4786322"/>
            <a:ext cx="3714808" cy="171451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1"/>
                </a:solidFill>
              </a:rPr>
              <a:t>«Поиск информации»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14815E-6 L 0.49618 0.01041 " pathEditMode="relative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5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9844 0.00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5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14815E-6 L 0.49618 0.01041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5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9844 0.00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5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14815E-6 L 0.49618 0.01041 " pathEditMode="relative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85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9844 0.00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85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14815E-6 L 0.49618 0.01041 " pathEditMode="relative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85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9844 0.008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«Компьютерная фирма»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Documents and Settings\335_320\Рабочий стол\ИНФОРМАТИКА\звездный дождь\Ирина Витальевна\Новая папка\20150218_103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840530"/>
            <a:ext cx="5000660" cy="3791475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8194" name="Picture 2" descr="http://moscvichka.ru/photo/moscvichka/2015/04/doc6jxwdr0jzpjgggjnyl.jpg"/>
          <p:cNvPicPr>
            <a:picLocks noChangeAspect="1" noChangeArrowheads="1"/>
          </p:cNvPicPr>
          <p:nvPr/>
        </p:nvPicPr>
        <p:blipFill>
          <a:blip r:embed="rId3"/>
          <a:srcRect t="8475" r="34375"/>
          <a:stretch>
            <a:fillRect/>
          </a:stretch>
        </p:blipFill>
        <p:spPr bwMode="auto">
          <a:xfrm>
            <a:off x="5715008" y="1000108"/>
            <a:ext cx="3009679" cy="2786082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8196" name="Picture 4" descr="http://f1.ds-russia.ru/u_dirs/094/94436/fb4eac02c408b45f0a7689fc81b9ba3f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14678" y="1643050"/>
            <a:ext cx="1643074" cy="1675936"/>
          </a:xfrm>
          <a:prstGeom prst="rect">
            <a:avLst/>
          </a:prstGeom>
          <a:noFill/>
        </p:spPr>
      </p:pic>
      <p:pic>
        <p:nvPicPr>
          <p:cNvPr id="8198" name="Picture 6" descr="http://potrebiteli.ru/media/cache/08/b1/08b1ebd8f5ddb81cedd510dbc2005f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447790"/>
            <a:ext cx="785818" cy="681028"/>
          </a:xfrm>
          <a:prstGeom prst="ellipse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1357298"/>
            <a:ext cx="3071834" cy="1214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Легенда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lang="ru-RU" dirty="0" smtClean="0"/>
              <a:t>открывается фирма по поставке аппаратного и программного обеспечения ПК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42910" y="2786058"/>
            <a:ext cx="2643206" cy="11430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Действующие лица: </a:t>
            </a:r>
            <a:r>
              <a:rPr kumimoji="0" lang="ru-RU" sz="18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креативный</a:t>
            </a:r>
            <a:r>
              <a:rPr kumimoji="0" lang="ru-RU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директор, компьютерный дизайнер, </a:t>
            </a: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</a:t>
            </a:r>
            <a:r>
              <a:rPr kumimoji="0" lang="ru-RU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-менеджер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000892" y="3429000"/>
            <a:ext cx="2143108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Итоги: </a:t>
            </a:r>
          </a:p>
          <a:p>
            <a:pPr lvl="0" algn="ctr">
              <a:spcBef>
                <a:spcPct val="20000"/>
              </a:spcBef>
            </a:pPr>
            <a:r>
              <a:rPr lang="ru-RU" dirty="0" smtClean="0"/>
              <a:t>совершенствуется умение структурировать знания; умения поиска, выделения, использования, представления необходимой информации,  опыт работы в команде, опыт публичного выступления</a:t>
            </a: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14282" y="4214818"/>
            <a:ext cx="2643206" cy="242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информационно обустроить офис фирмы, работать с запросами обратившихся клиентов фирмы, представлять отчет на совете директоров…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74638"/>
            <a:ext cx="9787006" cy="1143000"/>
          </a:xfrm>
        </p:spPr>
        <p:txBody>
          <a:bodyPr>
            <a:no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«Журналистское расследование»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C:\Documents and Settings\335_320\Рабочий стол\имц дождь\20151028_113533.jpg"/>
          <p:cNvPicPr>
            <a:picLocks noChangeAspect="1" noChangeArrowheads="1"/>
          </p:cNvPicPr>
          <p:nvPr/>
        </p:nvPicPr>
        <p:blipFill>
          <a:blip r:embed="rId2" cstate="print"/>
          <a:srcRect r="5882"/>
          <a:stretch>
            <a:fillRect/>
          </a:stretch>
        </p:blipFill>
        <p:spPr bwMode="auto">
          <a:xfrm>
            <a:off x="2071671" y="2758687"/>
            <a:ext cx="5715039" cy="4099313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5" name="Picture 6" descr="E:\qHLJ5dG7HBU.jpg"/>
          <p:cNvPicPr>
            <a:picLocks noChangeAspect="1" noChangeArrowheads="1"/>
          </p:cNvPicPr>
          <p:nvPr/>
        </p:nvPicPr>
        <p:blipFill>
          <a:blip r:embed="rId3" cstate="print">
            <a:lum bright="-4000"/>
          </a:blip>
          <a:srcRect/>
          <a:stretch>
            <a:fillRect/>
          </a:stretch>
        </p:blipFill>
        <p:spPr bwMode="auto">
          <a:xfrm flipH="1">
            <a:off x="3000364" y="928670"/>
            <a:ext cx="3295751" cy="252028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0" name="Picture 2" descr="http://5klass.net/datas/obschestvoznanie/Professija-zhurnalist/0001-001-Professija-zhurnal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04653">
            <a:off x="6940521" y="1541298"/>
            <a:ext cx="1302352" cy="1378961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2543164" cy="1257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20000"/>
              </a:spcBef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Легенда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lang="ru-RU" dirty="0" smtClean="0"/>
              <a:t>компьютерный вирус повредил статью, готовую к печати в школьной газете «Уездный городок»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2844" y="2857496"/>
            <a:ext cx="2428892" cy="2428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объявляется журналистское расследование, в ходе которого необходимо собрать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представить информацию о вредоносной программе и способах её противодействию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5357826"/>
            <a:ext cx="2400288" cy="11430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Действующие лица: </a:t>
            </a:r>
            <a:r>
              <a:rPr kumimoji="0" lang="ru-RU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журналисты, информационная служба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358082" y="3429000"/>
            <a:ext cx="1785918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Итоги: </a:t>
            </a:r>
          </a:p>
          <a:p>
            <a:pPr lvl="0" algn="ctr">
              <a:spcBef>
                <a:spcPct val="20000"/>
              </a:spcBef>
            </a:pPr>
            <a:r>
              <a:rPr lang="ru-RU" dirty="0" smtClean="0"/>
              <a:t>Осуществляется формирование навыков безопасного и целесообразного поведения при работе с информацией в словарях, справочной литературе, </a:t>
            </a:r>
          </a:p>
          <a:p>
            <a:pPr lvl="0" algn="ctr">
              <a:spcBef>
                <a:spcPct val="20000"/>
              </a:spcBef>
            </a:pPr>
            <a:r>
              <a:rPr lang="ru-RU" dirty="0" smtClean="0"/>
              <a:t>в Интернете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74638"/>
            <a:ext cx="9572692" cy="1143000"/>
          </a:xfrm>
        </p:spPr>
        <p:txBody>
          <a:bodyPr>
            <a:no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«Киностудия «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School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-</a:t>
            </a:r>
            <a:r>
              <a:rPr lang="ru-RU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продакшн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»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Documents and Settings\335_320\Рабочий стол\имц дождь\20151028_113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321" y="3143248"/>
            <a:ext cx="6175173" cy="3714752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4099" name="Picture 3" descr="C:\Documents and Settings\335_320\Рабочий стол\ИНФОРМАТИКА\звездный дождь\Ирина Витальевна\IMG_0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5054"/>
            <a:ext cx="3929090" cy="2934691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030" name="Picture 6" descr="http://www.trud.ru/userfiles/gallery/1d/b_1d4b89de911d6df07cf5c74f9fad546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428735"/>
            <a:ext cx="1357322" cy="1638147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214422"/>
            <a:ext cx="2971792" cy="135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Легенда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lang="ru-RU" dirty="0" smtClean="0"/>
              <a:t>открывается киностудия по производству  мультиков для ребят начальных  классов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42910" y="2786058"/>
            <a:ext cx="2400288" cy="11430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Действующие лица: </a:t>
            </a:r>
            <a:r>
              <a:rPr kumimoji="0" lang="ru-RU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сценаристы, дизайнеры,  мультипликаторы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85720" y="3929066"/>
            <a:ext cx="2428892" cy="26432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по мотивам сказки «Колобок» написать сценарий,             в соответствии с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ним,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создать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покадровую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анимацию анимационного 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фильма, смонтировать фильм к показу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358082" y="3857628"/>
            <a:ext cx="1571636" cy="27860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Итоги: </a:t>
            </a:r>
          </a:p>
          <a:p>
            <a:pPr lvl="0" algn="ctr">
              <a:spcBef>
                <a:spcPct val="20000"/>
              </a:spcBef>
            </a:pPr>
            <a:r>
              <a:rPr lang="ru-RU" dirty="0" smtClean="0"/>
              <a:t>получат навыки работы с редактором презентаций, </a:t>
            </a:r>
            <a:r>
              <a:rPr lang="ru-RU" dirty="0" smtClean="0"/>
              <a:t>совершенствуют умение </a:t>
            </a:r>
            <a:r>
              <a:rPr lang="ru-RU" dirty="0" smtClean="0"/>
              <a:t>настройки анимации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«Детективное агентство»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257412" cy="971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u="sng" dirty="0" smtClean="0"/>
              <a:t>Легенда</a:t>
            </a:r>
            <a:r>
              <a:rPr lang="ru-RU" sz="1800" dirty="0" smtClean="0"/>
              <a:t>:  пропал скелет из кабинета биологии…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pic>
        <p:nvPicPr>
          <p:cNvPr id="1026" name="Picture 2" descr="C:\Documents and Settings\335_320\Рабочий стол\ИНФОРМАТИКА\Информатика 5 лет\Вместе декодировать информацию легч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14870"/>
            <a:ext cx="5271200" cy="3643130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5" name="Picture 3" descr="C:\Documents and Settings\335_320\Рабочий стол\ИНФОРМАТИКА\Информатика 5 лет\Компьютерное соперничест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226" y="1000108"/>
            <a:ext cx="4072962" cy="2857520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5122" name="Picture 2" descr="C:\Documents and Settings\335_320\Рабочий стол\сыщ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285860"/>
            <a:ext cx="1568835" cy="1995487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2500306"/>
            <a:ext cx="2357454" cy="2357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работать с информационными свидетельствами</a:t>
            </a:r>
            <a:r>
              <a:rPr lang="ru-RU" dirty="0" smtClean="0"/>
              <a:t>, декодировать «улики», </a:t>
            </a:r>
            <a:r>
              <a:rPr lang="ru-RU" dirty="0" smtClean="0"/>
              <a:t>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привести доводы в обосновании предполагаемого местоположения пропавшего объекта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5143512"/>
            <a:ext cx="2400288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Действующие лица: </a:t>
            </a:r>
            <a:r>
              <a:rPr kumimoji="0" lang="ru-RU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детективы-дешифровщики, </a:t>
            </a:r>
            <a:r>
              <a:rPr kumimoji="0" lang="ru-RU" sz="18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криптологи</a:t>
            </a:r>
            <a:r>
              <a:rPr kumimoji="0" lang="ru-RU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следопыты, логисты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358082" y="3857628"/>
            <a:ext cx="1571636" cy="2786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Итоги: </a:t>
            </a:r>
          </a:p>
          <a:p>
            <a:pPr lvl="0" algn="ctr">
              <a:spcBef>
                <a:spcPct val="20000"/>
              </a:spcBef>
            </a:pPr>
            <a:r>
              <a:rPr lang="ru-RU" dirty="0" smtClean="0"/>
              <a:t>научатся кодировать  и декодировать информацию, различать различные коды, применять коды на практике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542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Участник конкурса  от ГБОУ школы № 335</vt:lpstr>
      <vt:lpstr>Традиционно деловую игру относят к числу  интенсивных технологий </vt:lpstr>
      <vt:lpstr>Слайд 3</vt:lpstr>
      <vt:lpstr>Слайд 4</vt:lpstr>
      <vt:lpstr>Слайд 5</vt:lpstr>
      <vt:lpstr>«Компьютерная фирма»</vt:lpstr>
      <vt:lpstr>«Журналистское расследование»</vt:lpstr>
      <vt:lpstr>«Киностудия «School-продакшн»</vt:lpstr>
      <vt:lpstr>«Детективное агентство»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как метод решения школьных проблем,  или Как я использую в обучении деловую игру  </dc:title>
  <dc:creator>335-320-g</dc:creator>
  <cp:lastModifiedBy>335-320-g</cp:lastModifiedBy>
  <cp:revision>98</cp:revision>
  <dcterms:created xsi:type="dcterms:W3CDTF">2015-10-14T17:51:40Z</dcterms:created>
  <dcterms:modified xsi:type="dcterms:W3CDTF">2015-11-14T08:24:55Z</dcterms:modified>
</cp:coreProperties>
</file>