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A5DEAC0-D68E-4781-9585-A6E21B04CD9A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39C7383-423A-4E6F-A731-964C0D7362E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EAC0-D68E-4781-9585-A6E21B04CD9A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7383-423A-4E6F-A731-964C0D736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EAC0-D68E-4781-9585-A6E21B04CD9A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7383-423A-4E6F-A731-964C0D736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5DEAC0-D68E-4781-9585-A6E21B04CD9A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C7383-423A-4E6F-A731-964C0D7362E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A5DEAC0-D68E-4781-9585-A6E21B04CD9A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C7383-423A-4E6F-A731-964C0D7362E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EAC0-D68E-4781-9585-A6E21B04CD9A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7383-423A-4E6F-A731-964C0D7362E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EAC0-D68E-4781-9585-A6E21B04CD9A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7383-423A-4E6F-A731-964C0D7362E6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5DEAC0-D68E-4781-9585-A6E21B04CD9A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C7383-423A-4E6F-A731-964C0D7362E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DEAC0-D68E-4781-9585-A6E21B04CD9A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C7383-423A-4E6F-A731-964C0D7362E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A5DEAC0-D68E-4781-9585-A6E21B04CD9A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C7383-423A-4E6F-A731-964C0D7362E6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A5DEAC0-D68E-4781-9585-A6E21B04CD9A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C7383-423A-4E6F-A731-964C0D7362E6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A5DEAC0-D68E-4781-9585-A6E21B04CD9A}" type="datetimeFigureOut">
              <a:rPr lang="ru-RU" smtClean="0"/>
              <a:t>26.11.2014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C7383-423A-4E6F-A731-964C0D7362E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539602"/>
          </a:xfrm>
        </p:spPr>
        <p:txBody>
          <a:bodyPr/>
          <a:lstStyle/>
          <a:p>
            <a:r>
              <a:rPr lang="ru-RU" dirty="0" smtClean="0"/>
              <a:t>Планирование пальчиковых игр-сказок по возрастам</a:t>
            </a:r>
            <a:endParaRPr lang="ru-RU" dirty="0"/>
          </a:p>
        </p:txBody>
      </p:sp>
      <p:pic>
        <p:nvPicPr>
          <p:cNvPr id="1026" name="Picture 2" descr="C:\Users\Поля\Desktop\все для мамы\127588866936840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276872"/>
            <a:ext cx="6696744" cy="44929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До 2-х лет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114800" cy="4525963"/>
          </a:xfrm>
        </p:spPr>
        <p:txBody>
          <a:bodyPr>
            <a:normAutofit fontScale="92500"/>
          </a:bodyPr>
          <a:lstStyle/>
          <a:p>
            <a:r>
              <a:rPr lang="ru-RU" sz="2000" dirty="0" smtClean="0"/>
              <a:t>Содержание: </a:t>
            </a:r>
            <a:r>
              <a:rPr lang="ru-RU" sz="2000" dirty="0"/>
              <a:t>Дети знакомятся с ладошкой, выполняют простейшие движения (похлопывание, постукивание, прятанье рук за спину), с помощью взрослого показывают фигурку животного одной </a:t>
            </a:r>
            <a:r>
              <a:rPr lang="ru-RU" sz="2000" dirty="0" smtClean="0"/>
              <a:t>рукой.</a:t>
            </a:r>
          </a:p>
          <a:p>
            <a:r>
              <a:rPr lang="ru-RU" sz="2000" dirty="0" smtClean="0"/>
              <a:t>Технология: </a:t>
            </a:r>
            <a:r>
              <a:rPr lang="ru-RU" sz="2000" dirty="0" err="1"/>
              <a:t>Потешку</a:t>
            </a:r>
            <a:r>
              <a:rPr lang="ru-RU" sz="2000" dirty="0"/>
              <a:t> или стихотворение читают до игры 3-4 раза, рассматривают иллюстрацию, сопровождая ее вопросами: «Как зайка шевелит ушами?», «Как курочка открывает рот?»</a:t>
            </a:r>
          </a:p>
        </p:txBody>
      </p:sp>
      <p:pic>
        <p:nvPicPr>
          <p:cNvPr id="2050" name="Picture 2" descr="C:\Users\Поля\Desktop\все для мамы\8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2" y="2132856"/>
            <a:ext cx="4128458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С 2 до 3 лет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186808" cy="4525963"/>
          </a:xfrm>
        </p:spPr>
        <p:txBody>
          <a:bodyPr>
            <a:normAutofit fontScale="85000" lnSpcReduction="10000"/>
          </a:bodyPr>
          <a:lstStyle/>
          <a:p>
            <a:r>
              <a:rPr lang="ru-RU" sz="2000" dirty="0" smtClean="0"/>
              <a:t>Содержание: </a:t>
            </a:r>
            <a:r>
              <a:rPr lang="ru-RU" sz="2000" dirty="0"/>
              <a:t>Энергичные движения кистями рук (месим тесто, забиваем гвозди). Знакомим с пальчиками: составление простых фигур из пальцев и ладоней (колечко, ковшик); простые фигуры из пальчиков одной руки (зайчик, коза); согласованные действия двумя руками (домик, ворота</a:t>
            </a:r>
            <a:endParaRPr lang="ru-RU" sz="2000" dirty="0" smtClean="0"/>
          </a:p>
          <a:p>
            <a:r>
              <a:rPr lang="ru-RU" sz="2000" dirty="0" smtClean="0"/>
              <a:t>Технология: </a:t>
            </a:r>
            <a:r>
              <a:rPr lang="ru-RU" sz="2000" dirty="0"/>
              <a:t>С ребенком рассматривается фигурка животного или его иллюстрация, отмечаются его характерные особенности. Взрослый дает образец положения пальцев. При необходимости помогает ребенку, побуждает к звукоподражанию</a:t>
            </a:r>
          </a:p>
        </p:txBody>
      </p:sp>
      <p:pic>
        <p:nvPicPr>
          <p:cNvPr id="3074" name="Picture 2" descr="C:\Users\Поля\Desktop\все для мамы\e5352690588b90d225b87bbfac6g--kukly-igrushki-palchikovyj-teatr-skazka-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04864"/>
            <a:ext cx="4112709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 3 до 4 лет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556792"/>
            <a:ext cx="4572000" cy="480131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Содержание: </a:t>
            </a:r>
            <a:r>
              <a:rPr lang="ru-RU" dirty="0"/>
              <a:t>Дети выполняют фигурку животного сначала одной рукой, а затем другой, потом двумя руками вместе. Затем разучивается вторая фигура по этому же принципу. Далее дети выполняют одной рукой первую фигуру, другой – вторую, положение рук меняется. Дети учатся сгибать и разгибать пальцы поочередно правой и левой рукой</a:t>
            </a:r>
            <a:endParaRPr lang="ru-RU" dirty="0" smtClean="0"/>
          </a:p>
          <a:p>
            <a:r>
              <a:rPr lang="ru-RU" dirty="0" smtClean="0"/>
              <a:t>Технология: </a:t>
            </a:r>
            <a:r>
              <a:rPr lang="ru-RU" dirty="0"/>
              <a:t>С детьми разучивается стихотворение, </a:t>
            </a:r>
            <a:r>
              <a:rPr lang="ru-RU" dirty="0" err="1"/>
              <a:t>потешка</a:t>
            </a:r>
            <a:r>
              <a:rPr lang="ru-RU" dirty="0"/>
              <a:t> или </a:t>
            </a:r>
            <a:r>
              <a:rPr lang="ru-RU" dirty="0" smtClean="0"/>
              <a:t>сказка</a:t>
            </a:r>
            <a:r>
              <a:rPr lang="ru-RU" dirty="0"/>
              <a:t>. Детям предлагают вспомнить, как они показывали животное пальчиками, руками. Затем делается акцент на основное действие героя. При выполнении движения дети должны сохранять пальцы в нужном положении</a:t>
            </a:r>
            <a:endParaRPr lang="ru-RU" dirty="0"/>
          </a:p>
        </p:txBody>
      </p:sp>
      <p:pic>
        <p:nvPicPr>
          <p:cNvPr id="4098" name="Picture 2" descr="C:\Users\Поля\Desktop\все для мамы\77808657_4580737_maind042485ea3e9fc84363ccfcc5e853bf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7" y="2276873"/>
            <a:ext cx="3600399" cy="2700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 4 до 5 лет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484784"/>
            <a:ext cx="381642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Содержание: </a:t>
            </a:r>
            <a:r>
              <a:rPr lang="ru-RU" dirty="0"/>
              <a:t>Дети выполняют разные фигуры и движения правой и левой рукой. Дети сжимают и разжимают пальцы обеих рук вместе и поочередно. Дети составляют фигуру из обеих рук, совмещая пальцы</a:t>
            </a:r>
            <a:endParaRPr lang="ru-RU" dirty="0" smtClean="0"/>
          </a:p>
          <a:p>
            <a:r>
              <a:rPr lang="ru-RU" dirty="0" smtClean="0"/>
              <a:t>Технология: </a:t>
            </a:r>
            <a:r>
              <a:rPr lang="ru-RU" dirty="0"/>
              <a:t>При выполнении фигуры обращается внимание на правильное положение пальцев, кисти рук</a:t>
            </a:r>
            <a:endParaRPr lang="ru-RU" dirty="0"/>
          </a:p>
        </p:txBody>
      </p:sp>
      <p:pic>
        <p:nvPicPr>
          <p:cNvPr id="5122" name="Picture 2" descr="C:\Users\Поля\Desktop\все для мамы\1266833024_75603598_2----12668330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988840"/>
            <a:ext cx="4248472" cy="3186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r>
              <a:rPr lang="ru-RU" sz="2000" dirty="0"/>
              <a:t>С 5 до 7 лет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484784"/>
            <a:ext cx="38164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Содержание: </a:t>
            </a:r>
            <a:r>
              <a:rPr lang="ru-RU" dirty="0"/>
              <a:t>Дети рассказывают руками стихи, </a:t>
            </a:r>
            <a:r>
              <a:rPr lang="ru-RU" dirty="0" err="1"/>
              <a:t>потешки</a:t>
            </a:r>
            <a:r>
              <a:rPr lang="ru-RU" dirty="0"/>
              <a:t>, сказки с частой сменой фигур. Совмещают пальцы одной руки поочередно. Затем другой рукой, обеими руками параллельно. Составляют из пальцев фигуры животных с использованием дополнительных материалов (шарик, платочек, карандаш и т.д.)</a:t>
            </a:r>
            <a:endParaRPr lang="ru-RU" dirty="0" smtClean="0"/>
          </a:p>
          <a:p>
            <a:r>
              <a:rPr lang="ru-RU" dirty="0" smtClean="0"/>
              <a:t>Технология: </a:t>
            </a:r>
            <a:r>
              <a:rPr lang="ru-RU" dirty="0"/>
              <a:t>Обращать внимание на качество составления фигуры, </a:t>
            </a:r>
            <a:r>
              <a:rPr lang="ru-RU" dirty="0" err="1"/>
              <a:t>координированность</a:t>
            </a:r>
            <a:r>
              <a:rPr lang="ru-RU" dirty="0"/>
              <a:t> движений отдельных пальцев и всей кисти, умение удержать предмет</a:t>
            </a:r>
            <a:endParaRPr lang="ru-RU" dirty="0"/>
          </a:p>
        </p:txBody>
      </p:sp>
      <p:pic>
        <p:nvPicPr>
          <p:cNvPr id="6146" name="Picture 2" descr="C:\Users\Поля\Desktop\все для мамы\85124cf9fc6c9f8ad29cdaab47fcefdb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1772816"/>
            <a:ext cx="4176464" cy="2983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</TotalTime>
  <Words>375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Планирование пальчиковых игр-сказок по возрастам</vt:lpstr>
      <vt:lpstr>До 2-х лет</vt:lpstr>
      <vt:lpstr>С 2 до 3 лет</vt:lpstr>
      <vt:lpstr>С 3 до 4 лет</vt:lpstr>
      <vt:lpstr>С 4 до 5 лет</vt:lpstr>
      <vt:lpstr>С 5 до 7 лет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Планирование пальчиковых игр-сказок по возрастам</dc:title>
  <dc:creator>Поля</dc:creator>
  <cp:lastModifiedBy>Поля</cp:lastModifiedBy>
  <cp:revision>3</cp:revision>
  <dcterms:created xsi:type="dcterms:W3CDTF">2014-11-26T17:45:27Z</dcterms:created>
  <dcterms:modified xsi:type="dcterms:W3CDTF">2014-11-26T18:13:07Z</dcterms:modified>
</cp:coreProperties>
</file>