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2" r:id="rId3"/>
    <p:sldId id="263" r:id="rId4"/>
    <p:sldId id="264" r:id="rId5"/>
    <p:sldId id="265" r:id="rId6"/>
    <p:sldId id="266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29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57B2F-E66E-4688-A103-49743BBA6052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59F8590-35EB-4853-A0C0-49CB629C16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57B2F-E66E-4688-A103-49743BBA6052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F8590-35EB-4853-A0C0-49CB629C16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57B2F-E66E-4688-A103-49743BBA6052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F8590-35EB-4853-A0C0-49CB629C16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57B2F-E66E-4688-A103-49743BBA6052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59F8590-35EB-4853-A0C0-49CB629C16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57B2F-E66E-4688-A103-49743BBA6052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F8590-35EB-4853-A0C0-49CB629C16B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57B2F-E66E-4688-A103-49743BBA6052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F8590-35EB-4853-A0C0-49CB629C16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57B2F-E66E-4688-A103-49743BBA6052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59F8590-35EB-4853-A0C0-49CB629C16B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57B2F-E66E-4688-A103-49743BBA6052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F8590-35EB-4853-A0C0-49CB629C16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57B2F-E66E-4688-A103-49743BBA6052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F8590-35EB-4853-A0C0-49CB629C16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57B2F-E66E-4688-A103-49743BBA6052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F8590-35EB-4853-A0C0-49CB629C16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57B2F-E66E-4688-A103-49743BBA6052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F8590-35EB-4853-A0C0-49CB629C16B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0F57B2F-E66E-4688-A103-49743BBA6052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59F8590-35EB-4853-A0C0-49CB629C16B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926" y="1111363"/>
            <a:ext cx="1281869" cy="1088131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2498" y="32869"/>
            <a:ext cx="1224136" cy="1036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6634" y="1164753"/>
            <a:ext cx="1159478" cy="981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9222" y="0"/>
            <a:ext cx="1191890" cy="1008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9451" y="1068947"/>
            <a:ext cx="1328208" cy="1124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596336" y="836712"/>
            <a:ext cx="8640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</a:t>
            </a:r>
            <a:endParaRPr lang="ru-RU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26780" y="3561531"/>
            <a:ext cx="10081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</a:t>
            </a:r>
            <a:endParaRPr lang="ru-RU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31790" y="5229200"/>
            <a:ext cx="78739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8000" b="1" dirty="0">
                <a:ln w="10541" cmpd="sng">
                  <a:solidFill>
                    <a:srgbClr val="A5B592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A5B592">
                        <a:tint val="40000"/>
                        <a:satMod val="250000"/>
                      </a:srgbClr>
                    </a:gs>
                    <a:gs pos="9000">
                      <a:srgbClr val="A5B592">
                        <a:tint val="52000"/>
                        <a:satMod val="300000"/>
                      </a:srgbClr>
                    </a:gs>
                    <a:gs pos="50000">
                      <a:srgbClr val="A5B592">
                        <a:shade val="20000"/>
                        <a:satMod val="300000"/>
                      </a:srgbClr>
                    </a:gs>
                    <a:gs pos="79000">
                      <a:srgbClr val="A5B592">
                        <a:tint val="52000"/>
                        <a:satMod val="300000"/>
                      </a:srgbClr>
                    </a:gs>
                    <a:gs pos="100000">
                      <a:srgbClr val="A5B592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5</a:t>
            </a:r>
            <a:endParaRPr lang="ru-RU" sz="8000" b="1" dirty="0">
              <a:ln w="10541" cmpd="sng">
                <a:solidFill>
                  <a:srgbClr val="A5B592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A5B592">
                      <a:tint val="40000"/>
                      <a:satMod val="250000"/>
                    </a:srgbClr>
                  </a:gs>
                  <a:gs pos="9000">
                    <a:srgbClr val="A5B592">
                      <a:tint val="52000"/>
                      <a:satMod val="300000"/>
                    </a:srgbClr>
                  </a:gs>
                  <a:gs pos="50000">
                    <a:srgbClr val="A5B592">
                      <a:shade val="20000"/>
                      <a:satMod val="300000"/>
                    </a:srgbClr>
                  </a:gs>
                  <a:gs pos="79000">
                    <a:srgbClr val="A5B592">
                      <a:tint val="52000"/>
                      <a:satMod val="300000"/>
                    </a:srgbClr>
                  </a:gs>
                  <a:gs pos="100000">
                    <a:srgbClr val="A5B592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43717" y="5099603"/>
            <a:ext cx="78739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8000" b="1" dirty="0">
                <a:ln w="10541" cmpd="sng">
                  <a:solidFill>
                    <a:srgbClr val="A5B592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A5B592">
                        <a:tint val="40000"/>
                        <a:satMod val="250000"/>
                      </a:srgbClr>
                    </a:gs>
                    <a:gs pos="9000">
                      <a:srgbClr val="A5B592">
                        <a:tint val="52000"/>
                        <a:satMod val="300000"/>
                      </a:srgbClr>
                    </a:gs>
                    <a:gs pos="50000">
                      <a:srgbClr val="A5B592">
                        <a:shade val="20000"/>
                        <a:satMod val="300000"/>
                      </a:srgbClr>
                    </a:gs>
                    <a:gs pos="79000">
                      <a:srgbClr val="A5B592">
                        <a:tint val="52000"/>
                        <a:satMod val="300000"/>
                      </a:srgbClr>
                    </a:gs>
                    <a:gs pos="100000">
                      <a:srgbClr val="A5B592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3</a:t>
            </a:r>
            <a:endParaRPr lang="ru-RU" sz="8000" b="1" dirty="0">
              <a:ln w="10541" cmpd="sng">
                <a:solidFill>
                  <a:srgbClr val="A5B592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A5B592">
                      <a:tint val="40000"/>
                      <a:satMod val="250000"/>
                    </a:srgbClr>
                  </a:gs>
                  <a:gs pos="9000">
                    <a:srgbClr val="A5B592">
                      <a:tint val="52000"/>
                      <a:satMod val="300000"/>
                    </a:srgbClr>
                  </a:gs>
                  <a:gs pos="50000">
                    <a:srgbClr val="A5B592">
                      <a:shade val="20000"/>
                      <a:satMod val="300000"/>
                    </a:srgbClr>
                  </a:gs>
                  <a:gs pos="79000">
                    <a:srgbClr val="A5B592">
                      <a:tint val="52000"/>
                      <a:satMod val="300000"/>
                    </a:srgbClr>
                  </a:gs>
                  <a:gs pos="100000">
                    <a:srgbClr val="A5B592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31840" y="5085184"/>
            <a:ext cx="5760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+</a:t>
            </a:r>
            <a:endParaRPr lang="ru-RU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03536" y="5085183"/>
            <a:ext cx="164660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= 8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50" y="2146105"/>
            <a:ext cx="3333750" cy="3333750"/>
          </a:xfrm>
          <a:prstGeom prst="rect">
            <a:avLst/>
          </a:prstGeom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0924" y="1768636"/>
            <a:ext cx="3335337" cy="333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1" y="2276872"/>
            <a:ext cx="3335337" cy="333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641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75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25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449" y="1134540"/>
            <a:ext cx="1319004" cy="2079303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9126" y="0"/>
            <a:ext cx="1008203" cy="1591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0985" y="1168642"/>
            <a:ext cx="1317625" cy="207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3693" y="-84661"/>
            <a:ext cx="1008112" cy="1591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7949" y="1023560"/>
            <a:ext cx="1317625" cy="207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1518" y="-82135"/>
            <a:ext cx="1008112" cy="1591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401" y="3045960"/>
            <a:ext cx="2706676" cy="2529189"/>
          </a:xfrm>
          <a:prstGeom prst="rect">
            <a:avLst/>
          </a:prstGeom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9976" y="3248267"/>
            <a:ext cx="2011363" cy="188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812360" y="620688"/>
            <a:ext cx="72008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52320" y="2987116"/>
            <a:ext cx="72008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82895" y="5210031"/>
            <a:ext cx="79380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spc="50" dirty="0">
                <a:ln w="11430"/>
                <a:gradFill>
                  <a:gsLst>
                    <a:gs pos="25000">
                      <a:srgbClr val="F3A447">
                        <a:satMod val="155000"/>
                      </a:srgbClr>
                    </a:gs>
                    <a:gs pos="100000">
                      <a:srgbClr val="F3A447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063680" y="5085184"/>
            <a:ext cx="79380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spc="50" dirty="0">
                <a:ln w="11430"/>
                <a:gradFill>
                  <a:gsLst>
                    <a:gs pos="25000">
                      <a:srgbClr val="F3A447">
                        <a:satMod val="155000"/>
                      </a:srgbClr>
                    </a:gs>
                    <a:gs pos="100000">
                      <a:srgbClr val="F3A447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094091" y="5085184"/>
            <a:ext cx="516225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</a:t>
            </a:r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29605" y="5062493"/>
            <a:ext cx="1665841" cy="132343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en-US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 8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789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1" presetClass="entr" presetSubtype="3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5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5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500"/>
                            </p:stCondLst>
                            <p:childTnLst>
                              <p:par>
                                <p:cTn id="25" presetID="21" presetClass="entr" presetSubtype="3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5464" y="2564904"/>
            <a:ext cx="3591719" cy="271038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116632"/>
            <a:ext cx="2571750" cy="1428750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8201" y="548680"/>
            <a:ext cx="2573337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7797" y="0"/>
            <a:ext cx="2573337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260648"/>
            <a:ext cx="2573337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4537" y="1287462"/>
            <a:ext cx="2573337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0556" y="573880"/>
            <a:ext cx="2573337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310979"/>
            <a:ext cx="2573337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40352" y="573880"/>
            <a:ext cx="108012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</a:t>
            </a:r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36296" y="3789040"/>
            <a:ext cx="104411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63227" y="4941168"/>
            <a:ext cx="79380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spc="50" dirty="0">
                <a:ln w="11430"/>
                <a:gradFill>
                  <a:gsLst>
                    <a:gs pos="25000">
                      <a:srgbClr val="F3A447">
                        <a:satMod val="155000"/>
                      </a:srgbClr>
                    </a:gs>
                    <a:gs pos="100000">
                      <a:srgbClr val="F3A447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67731" y="5107421"/>
            <a:ext cx="79380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8000" b="1" spc="50" dirty="0">
                <a:ln w="11430"/>
                <a:gradFill>
                  <a:gsLst>
                    <a:gs pos="25000">
                      <a:srgbClr val="F3A447">
                        <a:satMod val="155000"/>
                      </a:srgbClr>
                    </a:gs>
                    <a:gs pos="100000">
                      <a:srgbClr val="F3A447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61408" y="5173548"/>
            <a:ext cx="50405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</a:t>
            </a:r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24312" y="5425014"/>
            <a:ext cx="166584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8000" b="1" spc="50" dirty="0">
                <a:ln w="11430"/>
                <a:gradFill>
                  <a:gsLst>
                    <a:gs pos="25000">
                      <a:srgbClr val="F3A447">
                        <a:satMod val="155000"/>
                      </a:srgbClr>
                    </a:gs>
                    <a:gs pos="100000">
                      <a:srgbClr val="F3A447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 8</a:t>
            </a:r>
            <a:endParaRPr lang="ru-RU" b="1" spc="50" dirty="0">
              <a:ln w="11430"/>
              <a:gradFill>
                <a:gsLst>
                  <a:gs pos="25000">
                    <a:srgbClr val="F3A447">
                      <a:satMod val="155000"/>
                    </a:srgbClr>
                  </a:gs>
                  <a:gs pos="100000">
                    <a:srgbClr val="F3A447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61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04664"/>
            <a:ext cx="3168352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1+7=8</a:t>
            </a:r>
          </a:p>
          <a:p>
            <a:endParaRPr lang="ru-RU" sz="5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2+6=8</a:t>
            </a:r>
          </a:p>
          <a:p>
            <a:endParaRPr lang="ru-RU" sz="5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3+5=8</a:t>
            </a:r>
          </a:p>
          <a:p>
            <a:endParaRPr lang="ru-RU" sz="5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4+4=8</a:t>
            </a:r>
          </a:p>
          <a:p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86473" y="643631"/>
            <a:ext cx="26179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5+3=8</a:t>
            </a:r>
          </a:p>
          <a:p>
            <a:endParaRPr lang="ru-RU" sz="5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6+2=8</a:t>
            </a:r>
          </a:p>
          <a:p>
            <a:endParaRPr lang="ru-RU" sz="5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7+1=8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218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5363" y="583813"/>
            <a:ext cx="2568525" cy="2811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476671"/>
            <a:ext cx="2914291" cy="2360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451" y="3573016"/>
            <a:ext cx="2468437" cy="23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3499492"/>
            <a:ext cx="2350494" cy="28803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55777" y="260648"/>
            <a:ext cx="3977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Кто лишний ?</a:t>
            </a:r>
            <a:endParaRPr lang="ru-RU" sz="3600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79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92869"/>
            <a:ext cx="3335337" cy="333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536401"/>
            <a:ext cx="2573978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3461155"/>
            <a:ext cx="3744416" cy="293312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645024"/>
            <a:ext cx="2972812" cy="2220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165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230</TotalTime>
  <Words>31</Words>
  <Application>Microsoft Office PowerPoint</Application>
  <PresentationFormat>Экран (4:3)</PresentationFormat>
  <Paragraphs>31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Состав числа 10</dc:title>
  <dc:creator>виталик</dc:creator>
  <cp:lastModifiedBy>виталик</cp:lastModifiedBy>
  <cp:revision>20</cp:revision>
  <dcterms:created xsi:type="dcterms:W3CDTF">2016-01-24T15:08:39Z</dcterms:created>
  <dcterms:modified xsi:type="dcterms:W3CDTF">2016-01-29T07:21:38Z</dcterms:modified>
</cp:coreProperties>
</file>