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8" r:id="rId4"/>
    <p:sldId id="259" r:id="rId5"/>
    <p:sldId id="260" r:id="rId6"/>
    <p:sldId id="262" r:id="rId7"/>
    <p:sldId id="265" r:id="rId8"/>
    <p:sldId id="266" r:id="rId9"/>
    <p:sldId id="268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quotTAL&#1048;SMANquot-Vyglyanulo-solnyshko-iz-za-seryh-tuch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microsoft.com/office/2007/relationships/hdphoto" Target="../media/hdphoto3.wdp"/><Relationship Id="rId11" Type="http://schemas.openxmlformats.org/officeDocument/2006/relationships/image" Target="../media/image4.jpeg"/><Relationship Id="rId5" Type="http://schemas.openxmlformats.org/officeDocument/2006/relationships/image" Target="../media/image17.png"/><Relationship Id="rId10" Type="http://schemas.openxmlformats.org/officeDocument/2006/relationships/image" Target="../media/image13.jpeg"/><Relationship Id="rId4" Type="http://schemas.microsoft.com/office/2007/relationships/hdphoto" Target="../media/hdphoto2.wdp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63688" y="2204864"/>
            <a:ext cx="51845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Cambria" pitchFamily="18" charset="0"/>
              </a:rPr>
              <a:t>       Презентация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latin typeface="Cambria" pitchFamily="18" charset="0"/>
              </a:rPr>
              <a:t>МАДОУ «Сказка»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latin typeface="Cambria" pitchFamily="18" charset="0"/>
              </a:rPr>
              <a:t>            </a:t>
            </a: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Выполнила: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                                                Клещевникова Т. Б.</a:t>
            </a:r>
            <a:endParaRPr lang="ru-RU" sz="20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" name="quotTALИSMANquot-Vyglyanulo-solnyshko-iz-za-seryh-tuch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4800" i="1" dirty="0" smtClean="0">
                <a:solidFill>
                  <a:srgbClr val="FF0000"/>
                </a:solidFill>
                <a:latin typeface="Cambria" pitchFamily="18" charset="0"/>
              </a:rPr>
              <a:t>Найди отличия</a:t>
            </a:r>
            <a:endParaRPr lang="ru-RU" sz="48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6" name="Рисунок 5" descr="http://im0-tub-ru.yandex.net/i?id=419248297-48-72&amp;n=2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9091" r="88112">
                        <a14:backgroundMark x1="81818" y1="51333" x2="81818" y2="51333"/>
                        <a14:backgroundMark x1="83217" y1="49333" x2="83916" y2="48000"/>
                        <a14:backgroundMark x1="84615" y1="46000" x2="84615" y2="46000"/>
                        <a14:backgroundMark x1="85315" y1="46000" x2="85315" y2="46000"/>
                        <a14:backgroundMark x1="85315" y1="48667" x2="85315" y2="48667"/>
                        <a14:backgroundMark x1="81818" y1="53333" x2="81818" y2="53333"/>
                        <a14:backgroundMark x1="83217" y1="54667" x2="83217" y2="54667"/>
                        <a14:backgroundMark x1="84615" y1="54667" x2="84615" y2="54667"/>
                        <a14:backgroundMark x1="87413" y1="51333" x2="87413" y2="51333"/>
                        <a14:backgroundMark x1="87413" y1="51333" x2="87413" y2="51333"/>
                        <a14:backgroundMark x1="84615" y1="51333" x2="84615" y2="51333"/>
                        <a14:backgroundMark x1="81818" y1="54000" x2="81818" y2="54000"/>
                        <a14:backgroundMark x1="83217" y1="58000" x2="83217" y2="58000"/>
                        <a14:backgroundMark x1="81119" y1="56000" x2="81119" y2="56000"/>
                        <a14:backgroundMark x1="87413" y1="57333" x2="87413" y2="57333"/>
                        <a14:backgroundMark x1="88112" y1="57333" x2="88112" y2="57333"/>
                        <a14:backgroundMark x1="87413" y1="53333" x2="87413" y2="53333"/>
                        <a14:backgroundMark x1="87413" y1="51333" x2="87413" y2="51333"/>
                        <a14:backgroundMark x1="89510" y1="50667" x2="90210" y2="51333"/>
                        <a14:backgroundMark x1="87413" y1="58667" x2="87413" y2="58667"/>
                        <a14:backgroundMark x1="87413" y1="58667" x2="87413" y2="58667"/>
                        <a14:backgroundMark x1="91608" y1="54667" x2="91608" y2="54667"/>
                        <a14:backgroundMark x1="85315" y1="58667" x2="85315" y2="586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20882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http://im2-tub-ru.yandex.net/i?id=25060206-25-72&amp;n=21"/>
          <p:cNvPicPr>
            <a:picLocks noGrp="1"/>
          </p:cNvPicPr>
          <p:nvPr>
            <p:ph sz="quarter" idx="13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67" b="98000" l="4000" r="98667">
                        <a14:backgroundMark x1="64667" y1="64667" x2="64667" y2="64667"/>
                        <a14:backgroundMark x1="66000" y1="65333" x2="67333" y2="64667"/>
                        <a14:backgroundMark x1="69333" y1="64000" x2="69333" y2="64000"/>
                        <a14:backgroundMark x1="69333" y1="63333" x2="69333" y2="63333"/>
                        <a14:backgroundMark x1="70000" y1="62667" x2="67333" y2="61333"/>
                        <a14:backgroundMark x1="66667" y1="61333" x2="66667" y2="61333"/>
                        <a14:backgroundMark x1="70667" y1="60000" x2="70667" y2="60000"/>
                        <a14:backgroundMark x1="72000" y1="60667" x2="72000" y2="60667"/>
                        <a14:backgroundMark x1="73333" y1="58667" x2="73333" y2="58667"/>
                        <a14:backgroundMark x1="72667" y1="58667" x2="72667" y2="58667"/>
                        <a14:backgroundMark x1="76667" y1="58667" x2="76667" y2="58667"/>
                        <a14:backgroundMark x1="76000" y1="56667" x2="76000" y2="56667"/>
                        <a14:backgroundMark x1="77333" y1="62000" x2="77333" y2="62000"/>
                        <a14:backgroundMark x1="76000" y1="62667" x2="76000" y2="62667"/>
                        <a14:backgroundMark x1="78000" y1="70667" x2="78000" y2="70667"/>
                        <a14:backgroundMark x1="80000" y1="66667" x2="80000" y2="66667"/>
                        <a14:backgroundMark x1="74667" y1="64000" x2="74667" y2="64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2016223" cy="213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edu54.ru/sites/default/files/images/2011/04/5e3ad7097454d2a982cc5590698aeed977bba234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600" b="97000" l="0" r="87800">
                        <a14:backgroundMark x1="85200" y1="32800" x2="85200" y2="32800"/>
                        <a14:backgroundMark x1="86000" y1="30800" x2="86000" y2="30800"/>
                        <a14:backgroundMark x1="65000" y1="34800" x2="65000" y2="34800"/>
                        <a14:backgroundMark x1="47000" y1="37200" x2="47000" y2="37200"/>
                        <a14:backgroundMark x1="84000" y1="35800" x2="84000" y2="35800"/>
                        <a14:backgroundMark x1="82800" y1="34800" x2="82800" y2="348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577" y="1888604"/>
            <a:ext cx="216024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edu54.ru/sites/default/files/images/2011/04/5e3ad7097454d2a982cc5590698aeed977bba23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844824"/>
            <a:ext cx="20383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25060206-25-72&amp;n=2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1052736"/>
            <a:ext cx="1800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0-tub-ru.yandex.net/i?id=419248297-48-72&amp;n=21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2204864"/>
            <a:ext cx="20882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323528" y="61653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5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6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63688" y="2204864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Cambria" pitchFamily="18" charset="0"/>
              </a:rPr>
              <a:t>       Развитие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latin typeface="Cambria" pitchFamily="18" charset="0"/>
              </a:rPr>
              <a:t>                памяти</a:t>
            </a:r>
            <a:endParaRPr lang="ru-RU" sz="48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6-tub-ru.yandex.net/i?id=66057391-31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158417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Запомни картинку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8" name="Объект 7" descr="http://im0-tub-ru.yandex.net/i?id=419248297-48-72&amp;n=21"/>
          <p:cNvPicPr>
            <a:picLocks noGrp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813215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6-tub-ru.yandex.net/i?id=317893609-70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4177" y="577037"/>
            <a:ext cx="971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4-tub-ru.yandex.net/i?id=337344515-10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14096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edu54.ru/sites/default/files/images/2011/04/5e3ad7097454d2a982cc5590698aeed977bba23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779444"/>
            <a:ext cx="1309464" cy="144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395536" y="63813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7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6-tub-ru.yandex.net/i?id=66057391-31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852936"/>
            <a:ext cx="187220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Кто спрятался?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8" name="Объект 7" descr="http://im0-tub-ru.yandex.net/i?id=419248297-48-72&amp;n=21"/>
          <p:cNvPicPr>
            <a:picLocks noGrp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244530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6-tub-ru.yandex.net/i?id=317893609-70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5856" y="116632"/>
            <a:ext cx="971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4-tub-ru.yandex.net/i?id=337344515-10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80042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edu54.ru/sites/default/files/images/2011/04/5e3ad7097454d2a982cc5590698aeed977bba23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242224"/>
            <a:ext cx="1309464" cy="144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179512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4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6-tub-ru.yandex.net/i?id=66057391-31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37577"/>
            <a:ext cx="187220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Запомни пары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8" name="Объект 7" descr="http://im0-tub-ru.yandex.net/i?id=419248297-48-72&amp;n=21"/>
          <p:cNvPicPr>
            <a:picLocks noGrp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5806" y="1772816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4-tub-ru.yandex.net/i?id=337344515-10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881" y="177281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edu54.ru/sites/default/files/images/2011/04/5e3ad7097454d2a982cc5590698aeed977bba2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7406" y="1737577"/>
            <a:ext cx="1309464" cy="144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67544" y="6093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0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6-tub-ru.yandex.net/i?id=66057391-31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37577"/>
            <a:ext cx="187220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i="1" dirty="0">
                <a:solidFill>
                  <a:srgbClr val="FF0000"/>
                </a:solidFill>
                <a:latin typeface="Cambria" pitchFamily="18" charset="0"/>
              </a:rPr>
              <a:t>Ч</a:t>
            </a:r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то изменилось?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" name="Рисунок 10" descr="http://im4-tub-ru.yandex.net/i?id=337344515-1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823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edu54.ru/sites/default/files/images/2011/04/5e3ad7097454d2a982cc5590698aeed977bba2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406" y="1737577"/>
            <a:ext cx="1309464" cy="144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8" descr="http://im6-tub-ru.yandex.net/i?id=317893609-70-72&amp;n=21"/>
          <p:cNvPicPr>
            <a:picLocks noGrp="1"/>
          </p:cNvPicPr>
          <p:nvPr>
            <p:ph sz="quarter" idx="13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823400"/>
            <a:ext cx="971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0-tub-ru.yandex.net/i?id=419248297-48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812087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323528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7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Запомни картинку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" name="Объект 3" descr="http://im0-tub-ru.yandex.net/i?id=419248297-48-72&amp;n=21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46471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419248297-48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34505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419248297-48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64904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-ru.yandex.net/i?id=337344515-1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667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4-tub-ru.yandex.net/i?id=337344515-1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2399" y="234888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147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3200" i="1" dirty="0" smtClean="0">
                <a:solidFill>
                  <a:srgbClr val="FF0000"/>
                </a:solidFill>
                <a:latin typeface="Cambria" pitchFamily="18" charset="0"/>
              </a:rPr>
              <a:t>Сколько было ёжиков?</a:t>
            </a:r>
            <a:br>
              <a:rPr lang="ru-RU" sz="3200" i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Cambria" pitchFamily="18" charset="0"/>
              </a:rPr>
              <a:t>                  Сколько было лисичек?</a:t>
            </a:r>
            <a:endParaRPr lang="ru-RU" sz="32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" name="Объект 3" descr="http://im0-tub-ru.yandex.net/i?id=419248297-48-72&amp;n=21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99009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419248297-48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34505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419248297-48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64904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-ru.yandex.net/i?id=337344515-1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667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4-tub-ru.yandex.net/i?id=337344515-1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2399" y="234888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323528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01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5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4800" i="1" dirty="0" smtClean="0">
                <a:solidFill>
                  <a:srgbClr val="FF0000"/>
                </a:solidFill>
                <a:latin typeface="Cambria" pitchFamily="18" charset="0"/>
              </a:rPr>
              <a:t>Запомни картинку</a:t>
            </a:r>
            <a:endParaRPr lang="ru-RU" sz="48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" name="Объект 3" descr="http://im2-tub-ru.yandex.net/i?id=25060206-25-72&amp;n=21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578" y="404664"/>
            <a:ext cx="2360574" cy="26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du54.ru/sites/default/files/images/2011/04/5e3ad7097454d2a982cc5590698aeed977bba234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backgroundMark x1="85400" y1="85800" x2="85400" y2="85800"/>
                        <a14:backgroundMark x1="87200" y1="86400" x2="87200" y2="86400"/>
                        <a14:backgroundMark x1="89200" y1="87800" x2="89200" y2="87800"/>
                        <a14:backgroundMark x1="90000" y1="87800" x2="90000" y2="87800"/>
                        <a14:backgroundMark x1="90800" y1="87800" x2="90800" y2="87800"/>
                        <a14:backgroundMark x1="93000" y1="87400" x2="93000" y2="87400"/>
                        <a14:backgroundMark x1="93400" y1="87200" x2="93400" y2="87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14475" y="1772816"/>
            <a:ext cx="20383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419248297-48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916832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70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114</TotalTime>
  <Words>39</Words>
  <Application>Microsoft Office PowerPoint</Application>
  <PresentationFormat>Экран (4:3)</PresentationFormat>
  <Paragraphs>14</Paragraphs>
  <Slides>10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Запомни картинку</vt:lpstr>
      <vt:lpstr>Кто спрятался?</vt:lpstr>
      <vt:lpstr>Запомни пары</vt:lpstr>
      <vt:lpstr>Что изменилось?</vt:lpstr>
      <vt:lpstr>Запомни картинку</vt:lpstr>
      <vt:lpstr>Сколько было ёжиков?                   Сколько было лисичек?</vt:lpstr>
      <vt:lpstr>Запомни картинку</vt:lpstr>
      <vt:lpstr>Найди отличия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2014-05-04T01:33:55Z</dcterms:created>
  <dcterms:modified xsi:type="dcterms:W3CDTF">2015-10-17T12:44:35Z</dcterms:modified>
</cp:coreProperties>
</file>