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3341" y="620688"/>
            <a:ext cx="6777318" cy="2499031"/>
          </a:xfrm>
        </p:spPr>
        <p:txBody>
          <a:bodyPr/>
          <a:lstStyle/>
          <a:p>
            <a:r>
              <a:rPr lang="ru-RU" dirty="0" smtClean="0"/>
              <a:t>Образ Печорина в начале романа «Герой нашего времени»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i="1" dirty="0" err="1" smtClean="0">
                <a:effectLst/>
              </a:rPr>
              <a:t>Конишевская</a:t>
            </a:r>
            <a:r>
              <a:rPr lang="ru-RU" i="1" dirty="0" smtClean="0">
                <a:effectLst/>
              </a:rPr>
              <a:t> Екатерина, </a:t>
            </a:r>
            <a:r>
              <a:rPr lang="ru-RU" i="1" dirty="0" err="1" smtClean="0">
                <a:effectLst/>
              </a:rPr>
              <a:t>Белкова</a:t>
            </a:r>
            <a:r>
              <a:rPr lang="ru-RU" i="1" dirty="0" smtClean="0">
                <a:effectLst/>
              </a:rPr>
              <a:t> Анастасия</a:t>
            </a:r>
            <a:r>
              <a:rPr lang="ru-RU" i="1" dirty="0" smtClean="0"/>
              <a:t>, </a:t>
            </a:r>
            <a:r>
              <a:rPr lang="ru-RU" dirty="0" smtClean="0"/>
              <a:t>ученицы 9Б класса МБОУ СОШ № 44 </a:t>
            </a:r>
            <a:r>
              <a:rPr lang="ru-RU" dirty="0" err="1" smtClean="0"/>
              <a:t>г.Сургута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41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132857"/>
            <a:ext cx="8352928" cy="424847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/>
                </a:solidFill>
              </a:rPr>
              <a:t>«Не герой, а только рассказчик случая, которого он был свидетелем. Человек решительный, алчущий тревог и бурь. Таинственный человек, с сильной волею, отважный, не бледнеющий никакой опасности, напрашивающегося на бури и тревоги, чтобы занять себя чем-нибудь и заполнить бездонную пустоту своего духа. В нём два человека: первый действует, второй наблюдает. Причины ссоры с самим собой очень глубоки и в них же кроется противоречие между глубиной души и мелкостью поступков. В самых пороках его проблескивает что-то великое, как молния в чёрных тучах, и он прекрасен и полон поэзии. Этот человек не пылкий юноша, который гоняется за впечатлениями и отдаёт себя первому из них, пока оно не изгладится и душа не </a:t>
            </a:r>
            <a:r>
              <a:rPr lang="ru-RU" sz="1800" dirty="0" err="1">
                <a:solidFill>
                  <a:schemeClr val="accent1"/>
                </a:solidFill>
              </a:rPr>
              <a:t>успросит</a:t>
            </a:r>
            <a:r>
              <a:rPr lang="ru-RU" sz="1800" dirty="0">
                <a:solidFill>
                  <a:schemeClr val="accent1"/>
                </a:solidFill>
              </a:rPr>
              <a:t> нового. Нет, он вполне пережил юношеский возраст, этот период романтического взгляда на жизнь… Он в состоянии рефлексии — а это значит, что человек распадается на два человека, из которых один человек живёт, а второй судит о нём. Душа Печорина — не каменистая почва, но засохшая от зноя пламенной жизни земля…» (В.Г. Белинский).</a:t>
            </a:r>
          </a:p>
          <a:p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В.Г.Белинский</a:t>
            </a:r>
            <a:r>
              <a:rPr lang="ru-RU" sz="4400" dirty="0" smtClean="0"/>
              <a:t> о Печорине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03520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2420888"/>
            <a:ext cx="7488832" cy="144016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4993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Иллюстрации к роману «Герой нашего времени»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100" b="1" u="sng" dirty="0" smtClean="0"/>
              <a:t>Целями работы </a:t>
            </a:r>
            <a:r>
              <a:rPr lang="ru-RU" sz="3100" b="1" u="sng" dirty="0"/>
              <a:t>являются:</a:t>
            </a:r>
            <a:br>
              <a:rPr lang="ru-RU" sz="3100" b="1" u="sng" dirty="0"/>
            </a:br>
            <a:r>
              <a:rPr lang="ru-RU" sz="2700" b="1" dirty="0" smtClean="0"/>
              <a:t>• изучение </a:t>
            </a:r>
            <a:r>
              <a:rPr lang="ru-RU" sz="2700" b="1" dirty="0"/>
              <a:t>внутреннего мира </a:t>
            </a:r>
            <a:r>
              <a:rPr lang="ru-RU" sz="2700" b="1" dirty="0" smtClean="0"/>
              <a:t>Печорина;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• раскрытие </a:t>
            </a:r>
            <a:r>
              <a:rPr lang="ru-RU" sz="2700" b="1" dirty="0"/>
              <a:t>его </a:t>
            </a:r>
            <a:r>
              <a:rPr lang="ru-RU" sz="2700" b="1" dirty="0" smtClean="0"/>
              <a:t>образа через взаимоотношения со второстепенными героями глав «Бэла» и «Максим </a:t>
            </a:r>
            <a:r>
              <a:rPr lang="ru-RU" sz="2700" b="1" dirty="0" err="1" smtClean="0"/>
              <a:t>Максимыч</a:t>
            </a:r>
            <a:r>
              <a:rPr lang="ru-RU" sz="2700" b="1" dirty="0" smtClean="0"/>
              <a:t>».</a:t>
            </a:r>
            <a:endParaRPr lang="ru-RU" sz="27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636912"/>
            <a:ext cx="2422375" cy="34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636912"/>
            <a:ext cx="2592289" cy="34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376264" cy="34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7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М. Ю. Лермонтов </a:t>
            </a:r>
            <a:br>
              <a:rPr lang="ru-RU" sz="4400" b="1" dirty="0" smtClean="0"/>
            </a:br>
            <a:r>
              <a:rPr lang="ru-RU" sz="4400" b="1" dirty="0" smtClean="0"/>
              <a:t>(1814-1841гг.)</a:t>
            </a:r>
            <a:endParaRPr lang="ru-RU" sz="44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Михаил Юрьевич Лермонтов </a:t>
            </a:r>
            <a:r>
              <a:rPr lang="ru-RU" dirty="0">
                <a:solidFill>
                  <a:schemeClr val="accent1"/>
                </a:solidFill>
              </a:rPr>
              <a:t>за </a:t>
            </a:r>
            <a:r>
              <a:rPr lang="ru-RU" dirty="0" smtClean="0">
                <a:solidFill>
                  <a:schemeClr val="accent1"/>
                </a:solidFill>
              </a:rPr>
              <a:t>свою непродолжительную жизнь </a:t>
            </a:r>
            <a:r>
              <a:rPr lang="ru-RU" dirty="0">
                <a:solidFill>
                  <a:schemeClr val="accent1"/>
                </a:solidFill>
              </a:rPr>
              <a:t>сумел </a:t>
            </a:r>
            <a:r>
              <a:rPr lang="ru-RU" dirty="0" smtClean="0">
                <a:solidFill>
                  <a:schemeClr val="accent1"/>
                </a:solidFill>
              </a:rPr>
              <a:t>оставить большое творческое наследие </a:t>
            </a:r>
            <a:r>
              <a:rPr lang="ru-RU" dirty="0">
                <a:solidFill>
                  <a:schemeClr val="accent1"/>
                </a:solidFill>
              </a:rPr>
              <a:t>в виде </a:t>
            </a:r>
            <a:r>
              <a:rPr lang="ru-RU" dirty="0" smtClean="0">
                <a:solidFill>
                  <a:schemeClr val="accent1"/>
                </a:solidFill>
              </a:rPr>
              <a:t>многих поэтических произведений и бессмертного романа «Герой нашего времени»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6665" r="84064" b="44000"/>
          <a:stretch>
            <a:fillRect/>
          </a:stretch>
        </p:blipFill>
        <p:spPr bwMode="auto">
          <a:xfrm>
            <a:off x="755576" y="2276872"/>
            <a:ext cx="31683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27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Роман «Герой нашего времени»</a:t>
            </a:r>
            <a:endParaRPr lang="ru-RU" sz="44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Роман “Герой нашего времени” был написан в 1838-1840 годах XIX века. Это была эпоха жесточайшей политической реакции, наступившей в стране после поражения выступления декабристов. В своем произведении автор воссоздал в образе Печорина, главного героя романа, типичный характер </a:t>
            </a:r>
            <a:r>
              <a:rPr lang="ru-RU" dirty="0" smtClean="0">
                <a:solidFill>
                  <a:schemeClr val="accent1"/>
                </a:solidFill>
              </a:rPr>
              <a:t>человека 30-х </a:t>
            </a:r>
            <a:r>
              <a:rPr lang="ru-RU" dirty="0">
                <a:solidFill>
                  <a:schemeClr val="accent1"/>
                </a:solidFill>
              </a:rPr>
              <a:t>годов XIX века.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7125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771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Печорин в главе «Бэла»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40280"/>
            <a:ext cx="3816424" cy="387705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 главе «Бэла» повествование ведет Максим </a:t>
            </a:r>
            <a:r>
              <a:rPr lang="ru-RU" dirty="0" err="1">
                <a:solidFill>
                  <a:schemeClr val="accent1"/>
                </a:solidFill>
              </a:rPr>
              <a:t>Максимыч</a:t>
            </a:r>
            <a:r>
              <a:rPr lang="ru-RU" dirty="0">
                <a:solidFill>
                  <a:schemeClr val="accent1"/>
                </a:solidFill>
              </a:rPr>
              <a:t>, который рассказывает свою историю </a:t>
            </a:r>
            <a:r>
              <a:rPr lang="ru-RU" dirty="0" smtClean="0">
                <a:solidFill>
                  <a:schemeClr val="accent1"/>
                </a:solidFill>
              </a:rPr>
              <a:t>офицеру</a:t>
            </a:r>
            <a:r>
              <a:rPr lang="ru-RU" dirty="0">
                <a:solidFill>
                  <a:schemeClr val="accent1"/>
                </a:solidFill>
              </a:rPr>
              <a:t>, встретившемуся ему на Кавказе. </a:t>
            </a:r>
            <a:r>
              <a:rPr lang="ru-RU" b="1" dirty="0">
                <a:solidFill>
                  <a:schemeClr val="accent1"/>
                </a:solidFill>
              </a:rPr>
              <a:t>Скучающий</a:t>
            </a:r>
            <a:r>
              <a:rPr lang="ru-RU" dirty="0">
                <a:solidFill>
                  <a:schemeClr val="accent1"/>
                </a:solidFill>
              </a:rPr>
              <a:t> в горной глуши Печорин начинает свою службу с </a:t>
            </a:r>
            <a:r>
              <a:rPr lang="ru-RU" b="1" dirty="0">
                <a:solidFill>
                  <a:schemeClr val="accent1"/>
                </a:solidFill>
              </a:rPr>
              <a:t>кражи</a:t>
            </a:r>
            <a:r>
              <a:rPr lang="ru-RU" dirty="0">
                <a:solidFill>
                  <a:schemeClr val="accent1"/>
                </a:solidFill>
              </a:rPr>
              <a:t> чужого коня и </a:t>
            </a:r>
            <a:r>
              <a:rPr lang="ru-RU" b="1" dirty="0">
                <a:solidFill>
                  <a:schemeClr val="accent1"/>
                </a:solidFill>
              </a:rPr>
              <a:t>похищения</a:t>
            </a:r>
            <a:r>
              <a:rPr lang="ru-RU" dirty="0">
                <a:solidFill>
                  <a:schemeClr val="accent1"/>
                </a:solidFill>
              </a:rPr>
              <a:t> любимой дочери местного князя, что вызывает соответствующую реакцию горцев. Но Печорину </a:t>
            </a:r>
            <a:r>
              <a:rPr lang="ru-RU" b="1" dirty="0">
                <a:solidFill>
                  <a:schemeClr val="accent1"/>
                </a:solidFill>
              </a:rPr>
              <a:t>нет до этого дела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 smtClean="0">
                <a:solidFill>
                  <a:schemeClr val="accent1"/>
                </a:solidFill>
              </a:rPr>
              <a:t>Он становится косвенным </a:t>
            </a:r>
            <a:r>
              <a:rPr lang="ru-RU" b="1" dirty="0" smtClean="0">
                <a:solidFill>
                  <a:schemeClr val="accent1"/>
                </a:solidFill>
              </a:rPr>
              <a:t>виновником разрушения семьи </a:t>
            </a:r>
            <a:r>
              <a:rPr lang="ru-RU" dirty="0" smtClean="0">
                <a:solidFill>
                  <a:schemeClr val="accent1"/>
                </a:solidFill>
              </a:rPr>
              <a:t>князя (Бэла погибает от руки Казбича, </a:t>
            </a:r>
            <a:r>
              <a:rPr lang="ru-RU" dirty="0" err="1" smtClean="0">
                <a:solidFill>
                  <a:schemeClr val="accent1"/>
                </a:solidFill>
              </a:rPr>
              <a:t>Азамат</a:t>
            </a:r>
            <a:r>
              <a:rPr lang="ru-RU" dirty="0" smtClean="0">
                <a:solidFill>
                  <a:schemeClr val="accent1"/>
                </a:solidFill>
              </a:rPr>
              <a:t> навсегда покидает отцовский дом), именно Печорин </a:t>
            </a:r>
            <a:r>
              <a:rPr lang="ru-RU" b="1" dirty="0" smtClean="0">
                <a:solidFill>
                  <a:schemeClr val="accent1"/>
                </a:solidFill>
              </a:rPr>
              <a:t>виноват в несчастье </a:t>
            </a:r>
            <a:r>
              <a:rPr lang="ru-RU" dirty="0" smtClean="0">
                <a:solidFill>
                  <a:schemeClr val="accent1"/>
                </a:solidFill>
              </a:rPr>
              <a:t>самого Казбича.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218308"/>
            <a:ext cx="4422232" cy="41630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37296"/>
            <a:ext cx="17668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43" y="4869160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7" y="2237296"/>
            <a:ext cx="2648518" cy="24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22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Отношения Печорина с горцами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42684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Отрицательные черты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Таким образом, Печорин эгоистичен, самолюбив, пренебрежителен, пресыщен, беспечен, безответственен.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Положительные черты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Печорин целеустремлен, ловок, находчив, умеет расположить к себе людей, внимателен, глубоко переживает гибель Бэлы.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83326"/>
            <a:ext cx="3168352" cy="24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83326"/>
            <a:ext cx="3810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26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С Печориным здесь читатель единственный раз встречается лицом к лицу. Встреча старых приятелей не состоялась: это скорее </a:t>
            </a:r>
            <a:r>
              <a:rPr lang="ru-RU" b="1" dirty="0">
                <a:solidFill>
                  <a:schemeClr val="accent1"/>
                </a:solidFill>
              </a:rPr>
              <a:t>мимолетный разговор с желанием одного из собеседников поскорее его закончить</a:t>
            </a:r>
            <a:r>
              <a:rPr lang="ru-RU" dirty="0">
                <a:solidFill>
                  <a:schemeClr val="accent1"/>
                </a:solidFill>
              </a:rPr>
              <a:t>. Повествование построено на контрасте двух противоположных персонажей — Печорина и Максима </a:t>
            </a:r>
            <a:r>
              <a:rPr lang="ru-RU" dirty="0" err="1">
                <a:solidFill>
                  <a:schemeClr val="accent1"/>
                </a:solidFill>
              </a:rPr>
              <a:t>Максимыча</a:t>
            </a:r>
            <a:r>
              <a:rPr lang="ru-RU" dirty="0">
                <a:solidFill>
                  <a:schemeClr val="accent1"/>
                </a:solidFill>
              </a:rPr>
              <a:t>. Портрет </a:t>
            </a:r>
            <a:r>
              <a:rPr lang="ru-RU" dirty="0" smtClean="0">
                <a:solidFill>
                  <a:schemeClr val="accent1"/>
                </a:solidFill>
              </a:rPr>
              <a:t>дан </a:t>
            </a:r>
            <a:r>
              <a:rPr lang="ru-RU" dirty="0">
                <a:solidFill>
                  <a:schemeClr val="accent1"/>
                </a:solidFill>
              </a:rPr>
              <a:t>глазами офицера-рассказчика. В этой главе </a:t>
            </a:r>
            <a:r>
              <a:rPr lang="ru-RU" dirty="0" smtClean="0">
                <a:solidFill>
                  <a:schemeClr val="accent1"/>
                </a:solidFill>
              </a:rPr>
              <a:t>высказана </a:t>
            </a:r>
            <a:r>
              <a:rPr lang="ru-RU" dirty="0">
                <a:solidFill>
                  <a:schemeClr val="accent1"/>
                </a:solidFill>
              </a:rPr>
              <a:t>попытка разгадать "внутреннего" Печорина через внешние "говорящие" черты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Печорин в главе «Максим </a:t>
            </a:r>
            <a:r>
              <a:rPr lang="ru-RU" sz="4400" dirty="0" err="1" smtClean="0"/>
              <a:t>Максимыч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96451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r>
              <a:rPr lang="ru-RU" sz="4400" dirty="0" smtClean="0"/>
              <a:t>Печорин и Максим </a:t>
            </a:r>
            <a:r>
              <a:rPr lang="ru-RU" sz="4400" dirty="0" err="1" smtClean="0"/>
              <a:t>Мксимыч</a:t>
            </a:r>
            <a:endParaRPr lang="ru-RU" sz="4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5400600" cy="44644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1"/>
                </a:solidFill>
              </a:rPr>
              <a:t>У</a:t>
            </a:r>
            <a:r>
              <a:rPr lang="ru-RU" sz="1600" dirty="0" smtClean="0">
                <a:solidFill>
                  <a:schemeClr val="accent1"/>
                </a:solidFill>
              </a:rPr>
              <a:t>язвляет </a:t>
            </a:r>
            <a:r>
              <a:rPr lang="ru-RU" sz="1600" dirty="0">
                <a:solidFill>
                  <a:schemeClr val="accent1"/>
                </a:solidFill>
              </a:rPr>
              <a:t>самолюбие Максима </a:t>
            </a:r>
            <a:r>
              <a:rPr lang="ru-RU" sz="1600" dirty="0" err="1">
                <a:solidFill>
                  <a:schemeClr val="accent1"/>
                </a:solidFill>
              </a:rPr>
              <a:t>Максимыча</a:t>
            </a:r>
            <a:r>
              <a:rPr lang="ru-RU" sz="1600" dirty="0">
                <a:solidFill>
                  <a:schemeClr val="accent1"/>
                </a:solidFill>
              </a:rPr>
              <a:t> та холодная встреча, какой «наградил» его Печорин после долгой разлуки. По </a:t>
            </a:r>
            <a:r>
              <a:rPr lang="ru-RU" sz="1600" dirty="0" smtClean="0">
                <a:solidFill>
                  <a:schemeClr val="accent1"/>
                </a:solidFill>
              </a:rPr>
              <a:t>мнению штабс-капитана</a:t>
            </a:r>
            <a:r>
              <a:rPr lang="ru-RU" sz="1600" dirty="0">
                <a:solidFill>
                  <a:schemeClr val="accent1"/>
                </a:solidFill>
              </a:rPr>
              <a:t>, люди, прослужившие вместе, становятся чуть ли не родными. Между тем, Печорин вовсе не хотел обидеть Максима </a:t>
            </a:r>
            <a:r>
              <a:rPr lang="ru-RU" sz="1600" dirty="0" err="1" smtClean="0">
                <a:solidFill>
                  <a:schemeClr val="accent1"/>
                </a:solidFill>
              </a:rPr>
              <a:t>Максимыча</a:t>
            </a:r>
            <a:r>
              <a:rPr lang="ru-RU" sz="1600" dirty="0" smtClean="0">
                <a:solidFill>
                  <a:schemeClr val="accent1"/>
                </a:solidFill>
              </a:rPr>
              <a:t> - </a:t>
            </a:r>
            <a:r>
              <a:rPr lang="ru-RU" sz="1600" b="1" dirty="0" smtClean="0">
                <a:solidFill>
                  <a:schemeClr val="accent1"/>
                </a:solidFill>
              </a:rPr>
              <a:t>ему </a:t>
            </a:r>
            <a:r>
              <a:rPr lang="ru-RU" sz="1600" b="1" dirty="0">
                <a:solidFill>
                  <a:schemeClr val="accent1"/>
                </a:solidFill>
              </a:rPr>
              <a:t>не о чем говорить с человеком, которого он никогда не считал своим другом</a:t>
            </a:r>
            <a:r>
              <a:rPr lang="ru-RU" sz="1600" dirty="0">
                <a:solidFill>
                  <a:schemeClr val="accent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1"/>
                </a:solidFill>
              </a:rPr>
              <a:t>Поведение </a:t>
            </a:r>
            <a:r>
              <a:rPr lang="ru-RU" sz="1600" dirty="0">
                <a:solidFill>
                  <a:schemeClr val="accent1"/>
                </a:solidFill>
              </a:rPr>
              <a:t>Печорина не является проявлением духовной пустоты и эгоизма. Особое внимание следует обратить на глаза, которые не смеялись, когда смеялся он. </a:t>
            </a:r>
            <a:r>
              <a:rPr lang="ru-RU" sz="1600" dirty="0" smtClean="0">
                <a:solidFill>
                  <a:schemeClr val="accent1"/>
                </a:solidFill>
              </a:rPr>
              <a:t>Скорее всего, это </a:t>
            </a:r>
            <a:r>
              <a:rPr lang="ru-RU" sz="1600" b="1" dirty="0" smtClean="0">
                <a:solidFill>
                  <a:schemeClr val="accent1"/>
                </a:solidFill>
              </a:rPr>
              <a:t>тоска </a:t>
            </a:r>
            <a:r>
              <a:rPr lang="ru-RU" sz="1600" b="1" dirty="0">
                <a:solidFill>
                  <a:schemeClr val="accent1"/>
                </a:solidFill>
              </a:rPr>
              <a:t>по тому, что не находит Григорий Александрович достойного применения своим незаурядным способностям. 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1"/>
                </a:solidFill>
              </a:rPr>
              <a:t>Печорин чувствует </a:t>
            </a:r>
            <a:r>
              <a:rPr lang="ru-RU" sz="1600" dirty="0">
                <a:solidFill>
                  <a:schemeClr val="accent1"/>
                </a:solidFill>
              </a:rPr>
              <a:t>себя </a:t>
            </a:r>
            <a:r>
              <a:rPr lang="ru-RU" sz="1600" b="1" dirty="0">
                <a:solidFill>
                  <a:schemeClr val="accent1"/>
                </a:solidFill>
              </a:rPr>
              <a:t>одиноким</a:t>
            </a:r>
            <a:r>
              <a:rPr lang="ru-RU" sz="1600" dirty="0">
                <a:solidFill>
                  <a:schemeClr val="accent1"/>
                </a:solidFill>
              </a:rPr>
              <a:t> в этом мире, </a:t>
            </a:r>
            <a:r>
              <a:rPr lang="ru-RU" sz="1600" b="1" dirty="0">
                <a:solidFill>
                  <a:schemeClr val="accent1"/>
                </a:solidFill>
              </a:rPr>
              <a:t>никому ненужным и абсолютно </a:t>
            </a:r>
            <a:r>
              <a:rPr lang="ru-RU" sz="1600" b="1" dirty="0" smtClean="0">
                <a:solidFill>
                  <a:schemeClr val="accent1"/>
                </a:solidFill>
              </a:rPr>
              <a:t>бесполезным</a:t>
            </a:r>
            <a:r>
              <a:rPr lang="ru-RU" sz="1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56176" y="2240280"/>
            <a:ext cx="2664296" cy="387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2299"/>
            <a:ext cx="2664296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5"/>
            <a:ext cx="20882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53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Образ Печорина — одно из художественных открытий Лермонтова. Печоринский тип поистине эпохален, и прежде всего потому, что в нем получили концентрированное выражение особенности последекабристской эпохи, когда на поверхности «видны были только потери, жестокая реакция», внутри же «совершалась великая работа… глухая и безмолвная, но деятельная и беспрерывная </a:t>
            </a:r>
            <a:r>
              <a:rPr lang="ru-RU" dirty="0" smtClean="0">
                <a:solidFill>
                  <a:schemeClr val="accent1"/>
                </a:solidFill>
              </a:rPr>
              <a:t>…» (А. И. Герцен). </a:t>
            </a:r>
            <a:r>
              <a:rPr lang="ru-RU" b="1" dirty="0">
                <a:solidFill>
                  <a:schemeClr val="accent1"/>
                </a:solidFill>
              </a:rPr>
              <a:t>Печорин личность неординарная и спорная</a:t>
            </a:r>
            <a:r>
              <a:rPr lang="ru-RU" dirty="0">
                <a:solidFill>
                  <a:schemeClr val="accent1"/>
                </a:solidFill>
              </a:rPr>
              <a:t>. Он может жаловаться на сквозняк, а через некоторое время скакать с шашкой наголо на врага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07896"/>
          </a:xfrm>
        </p:spPr>
        <p:txBody>
          <a:bodyPr/>
          <a:lstStyle/>
          <a:p>
            <a:r>
              <a:rPr lang="ru-RU" sz="4400" dirty="0" smtClean="0"/>
              <a:t>Выводы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33406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204</TotalTime>
  <Words>578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Образ Печорина в начале романа «Герой нашего времени»</vt:lpstr>
      <vt:lpstr> Целями работы являются: • изучение внутреннего мира Печорина; • раскрытие его образа через взаимоотношения со второстепенными героями глав «Бэла» и «Максим Максимыч».</vt:lpstr>
      <vt:lpstr>М. Ю. Лермонтов  (1814-1841гг.)</vt:lpstr>
      <vt:lpstr>Роман «Герой нашего времени»</vt:lpstr>
      <vt:lpstr>Печорин в главе «Бэла»</vt:lpstr>
      <vt:lpstr>Отношения Печорина с горцами</vt:lpstr>
      <vt:lpstr>Печорин в главе «Максим Максимыч»</vt:lpstr>
      <vt:lpstr>Печорин и Максим Мксимыч</vt:lpstr>
      <vt:lpstr>Выводы</vt:lpstr>
      <vt:lpstr>В.Г.Белинский о Печорине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Katya; Nastya</dc:creator>
  <cp:lastModifiedBy>SVETIK</cp:lastModifiedBy>
  <cp:revision>20</cp:revision>
  <dcterms:created xsi:type="dcterms:W3CDTF">2012-09-28T15:30:01Z</dcterms:created>
  <dcterms:modified xsi:type="dcterms:W3CDTF">2012-10-03T14:47:57Z</dcterms:modified>
</cp:coreProperties>
</file>