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9" r:id="rId5"/>
    <p:sldId id="271" r:id="rId6"/>
    <p:sldId id="272" r:id="rId7"/>
    <p:sldId id="267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_____Microsoft_Excel1.xls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392488"/>
          </a:xfrm>
        </p:spPr>
        <p:txBody>
          <a:bodyPr/>
          <a:lstStyle/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Загадки образа Печорина в главах «Бэла» и «Максим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Максимыч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28799"/>
            <a:ext cx="2176636" cy="25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45023"/>
            <a:ext cx="2016224" cy="25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360040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74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809710"/>
              </p:ext>
            </p:extLst>
          </p:nvPr>
        </p:nvGraphicFramePr>
        <p:xfrm>
          <a:off x="4067943" y="2348880"/>
          <a:ext cx="4608515" cy="3600405"/>
        </p:xfrm>
        <a:graphic>
          <a:graphicData uri="http://schemas.openxmlformats.org/drawingml/2006/table">
            <a:tbl>
              <a:tblPr/>
              <a:tblGrid>
                <a:gridCol w="254457"/>
                <a:gridCol w="251317"/>
                <a:gridCol w="251317"/>
                <a:gridCol w="226185"/>
                <a:gridCol w="216760"/>
                <a:gridCol w="216760"/>
                <a:gridCol w="226185"/>
                <a:gridCol w="226185"/>
                <a:gridCol w="251317"/>
                <a:gridCol w="238751"/>
                <a:gridCol w="226185"/>
                <a:gridCol w="251317"/>
                <a:gridCol w="263882"/>
                <a:gridCol w="238751"/>
                <a:gridCol w="213618"/>
                <a:gridCol w="263882"/>
                <a:gridCol w="263882"/>
                <a:gridCol w="238751"/>
                <a:gridCol w="289013"/>
              </a:tblGrid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4440" y="2492896"/>
            <a:ext cx="3384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вертикали: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1) автор романа «Герой нашего времени»; 2) центральный персонаж литературного произведения; 3) главный герой романа «Герой нашего времени».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горизонтали: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1) синоним слова «таинственный»; 2) изображение внешнего вида человека; 3) портрет, изображающий внутренний мир человека.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985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 к кроссворду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948074"/>
              </p:ext>
            </p:extLst>
          </p:nvPr>
        </p:nvGraphicFramePr>
        <p:xfrm>
          <a:off x="1403648" y="1916832"/>
          <a:ext cx="6336703" cy="40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Лист" r:id="rId4" imgW="4257665" imgH="2609786" progId="Excel.Sheet.12">
                  <p:embed/>
                </p:oleObj>
              </mc:Choice>
              <mc:Fallback>
                <p:oleObj name="Лист" r:id="rId4" imgW="4257665" imgH="2609786" progId="Excel.Shee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916832"/>
                        <a:ext cx="6336703" cy="407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0214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27584" y="836712"/>
            <a:ext cx="7416824" cy="496855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Итак, анализируя взаимоотношения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главного героя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другими персонажами романа М.Ю.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Лермонтова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также рассматривая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психологический портрет Печорина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мы сегодня определим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загадочность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его образа в главах «Бэла» и «Максим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Максимыч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93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38884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Какие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черты характера придают таинственность главному герою романа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М. Ю. Лермонтова?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Как противоречия во внешности Печорина связаны с противоречиями в его характере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?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Проблемные вопросы урока: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64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человек не равнодушно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апатически несет свое страдание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бешено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гоняется он за жизнью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ища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 повсюду; горько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обвиняет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себя в своих заблуждениях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Г. Белинский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Эпиграф к уроку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2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>
                <a:latin typeface="Times New Roman" pitchFamily="16" charset="0"/>
                <a:cs typeface="Times New Roman" pitchFamily="16" charset="0"/>
              </a:rPr>
              <a:t>в</a:t>
            </a:r>
            <a:r>
              <a:rPr lang="ru-RU" sz="3200" dirty="0" smtClean="0">
                <a:latin typeface="Times New Roman" pitchFamily="16" charset="0"/>
                <a:cs typeface="Times New Roman" pitchFamily="16" charset="0"/>
              </a:rPr>
              <a:t>нутренний мир персонажа, то есть изображение </a:t>
            </a:r>
            <a:r>
              <a:rPr lang="ru-RU" sz="3200" i="1" dirty="0">
                <a:latin typeface="Times New Roman" pitchFamily="16" charset="0"/>
                <a:cs typeface="Times New Roman" pitchFamily="16" charset="0"/>
              </a:rPr>
              <a:t>способностей героя, эмоций, чувств, мыслей, переживаний, мотивации поступков</a:t>
            </a:r>
            <a:r>
              <a:rPr lang="ru-RU" sz="3200" dirty="0">
                <a:latin typeface="Times New Roman" pitchFamily="16" charset="0"/>
                <a:cs typeface="Times New Roman" pitchFamily="16" charset="0"/>
              </a:rPr>
              <a:t>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Психологический портрет 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77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828836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dirty="0">
              <a:solidFill>
                <a:schemeClr val="tx2"/>
              </a:solidFill>
              <a:latin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82341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1 группа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: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подготовить письменный развернутый ответ на вопрос: как проявляется характер Печорина во взаимоотношениях с героями его «Журнала»?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 группа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: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перечитав «Журнал Печорина», составить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8-10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вопросов, помогающих  раскрыть характер Печорина.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3 группа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: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перечитать «Журнал Печорина» и подготовить пересказ.</a:t>
            </a:r>
          </a:p>
        </p:txBody>
      </p:sp>
    </p:spTree>
    <p:extLst>
      <p:ext uri="{BB962C8B-B14F-4D97-AF65-F5344CB8AC3E}">
        <p14:creationId xmlns:p14="http://schemas.microsoft.com/office/powerpoint/2010/main" val="3803946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264</TotalTime>
  <Words>263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Волна</vt:lpstr>
      <vt:lpstr>Лист</vt:lpstr>
      <vt:lpstr>Загадки образа Печорина в главах «Бэла» и «Максим Максимыч»</vt:lpstr>
      <vt:lpstr>Кроссворд</vt:lpstr>
      <vt:lpstr>Ответы к кроссворду</vt:lpstr>
      <vt:lpstr>  Итак, анализируя взаимоотношения главного героя с другими персонажами романа М.Ю. Лермонтова, а также рассматривая психологический портрет Печорина, мы сегодня определим загадочность его образа в главах «Бэла» и «Максим Максимыч».</vt:lpstr>
      <vt:lpstr>Проблемные вопросы урока:</vt:lpstr>
      <vt:lpstr>Эпиграф к уроку</vt:lpstr>
      <vt:lpstr>Психологический портрет -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SVETIK</dc:creator>
  <cp:lastModifiedBy>SVETIK</cp:lastModifiedBy>
  <cp:revision>28</cp:revision>
  <dcterms:created xsi:type="dcterms:W3CDTF">2012-09-24T14:52:18Z</dcterms:created>
  <dcterms:modified xsi:type="dcterms:W3CDTF">2012-10-02T16:47:27Z</dcterms:modified>
</cp:coreProperties>
</file>