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C041-2055-4BAE-84A7-08FD9BFFA565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7F2C-9AE8-4C50-ABA7-FB55D3B67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musical-sad.ucoz.ru/_fr/1/s37551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971600" y="1196752"/>
            <a:ext cx="6912768" cy="3888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Этот прекрасный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подводный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мир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estplace.com.ua/sites/default/files/styles/galleryformater_slide_big/public/gallery/kosa4.jpg?itok=mpC7Tc1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987824" cy="548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Азовское море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8/102/751/102751796_large_krasno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059832" cy="6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Красное море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im1-tub-ru.yandex.net/i?id=b32f94dece95a205e70d07e3f7ae446c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3-tub-ru.yandex.net/i?id=01f714e4212ca69feac5c31804ed2d11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.toxel.ro/img/contents/underwater_wallpaper_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elaxic.net/wp-content/uploads/2011/12/magic-underwater-world_0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640" y="3131661"/>
            <a:ext cx="195072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laxic.net/wp-content/uploads/2011/12/magic-underwater-world_080.jpg"/>
          <p:cNvPicPr/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0.liveinternet.ru/images/attach/c/11/113/991/113991808_vol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3-tub-ru.yandex.net/i?id=35b8aaa95da3c318e8c461abd3c7747f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ic5.mycdn.me/getImage?photoId=484687781808&amp;photoType=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ater-world.ucoz.com/1349675929_octopus-vulgari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old.abai.kz/sites/default/files/kaspi%20(1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rks.pro/wp-content/uploads/2014/11/%D0%9A%D0%B0%D0%BC%D0%B1%D0%B0%D0%BB%D0%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3-tub-ru.yandex.net/i?id=e724174fe48e37db2a6726bfbd5b30e0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anuncios.mitula.net/ilaa_30_m2_996257517426862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1-tub-ru.yandex.net/i?id=4291ec08fd72135b2800260d0213cbc3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1-tub-ru.yandex.net/i?id=e4e669625849e3bd38f6e2375bb68fa7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1-tub-ru.yandex.net/i?id=69e6f83f7c9f6c8f82363729fcb81ce2&amp;n=33&amp;h=1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http://timenews.in.ua/wp-content/uploads/2014/09/677x504xmore.jpg.pagespeed.ic.3O5oSerOy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Чёрное море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litm.com/images/gallery/pic10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6004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Белое море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2.stihi.ru/pics/2014/12/24/19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843808" cy="6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Желтое море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9</cp:revision>
  <dcterms:created xsi:type="dcterms:W3CDTF">2015-06-26T15:57:24Z</dcterms:created>
  <dcterms:modified xsi:type="dcterms:W3CDTF">2015-06-29T18:41:38Z</dcterms:modified>
</cp:coreProperties>
</file>