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66" r:id="rId15"/>
    <p:sldId id="271" r:id="rId16"/>
    <p:sldId id="270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96F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kleos.ru/img/user_photo/tanetc-1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ntokka.ru/images/news/35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hyperlink" Target="http://www.kleos.ru/img/user_photo/tanetc-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ntokka.ru/images/news/35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hyperlink" Target="http://www.kleos.ru/img/user_photo/tanetc-1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multiki.arjlover.net/ap/kroshka.enot.avi/kroshka.enot.avi.image6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071.radikal.ru/1108/a2/4401074e6dae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zamolxismd.org/m/www.cjvrancea.ro/photos/full/Hora-in-batatura-156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ervimg.com/u/f77/13/17/96/76/port-p10.jp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media.vremyan.ru/images/640_480/images_130394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wall-papers.ru/main.php?g2_view=core.DownloadItem&amp;g2_itemId=103838&amp;g2_serialNumber=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.citysites.com.ua/upload/pers/17/usr/imgcatalog/f_16270/12/c7e2ca0face5052706a4608443429d93.jpe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source=wiz&amp;text=%D0%BA%D0%B0%D1%80%D1%82%D0%B8%D0%BD%D0%BA%D0%B0%20%D0%BE%D1%81%D0%B5%D0%BD%D0%BD%D1%8F%D1%8F%20%D0%BB%D0%B8%D1%81%D1%82%D0%B2%D0%B0&amp;noreask=1&amp;img_url=http://hdwallpapers4free.com/wallpaper/beech_leaves_autumn_nature_desktop_3008x2000_free-wallpaper-30248.jpg&amp;pos=25&amp;rpt=simage&amp;lr=58&amp;nojs=1" TargetMode="Externa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l00.weburg.net/00/persons/17/84417/big/471835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multiki.arjlover.net/ap/kroshka.enot.avi/kroshka.enot.avi.image6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ntokka.ru/images/news/35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179512" y="188640"/>
            <a:ext cx="8712968" cy="6264696"/>
          </a:xfrm>
          <a:prstGeom prst="cloud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Хоровод </a:t>
            </a:r>
            <a:r>
              <a:rPr lang="ru-RU" dirty="0" smtClean="0">
                <a:solidFill>
                  <a:schemeClr val="bg1"/>
                </a:solidFill>
              </a:rPr>
              <a:t>муз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урок музыки в 1 классе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dirty="0" smtClean="0"/>
              <a:t>ХОРОВОД</a:t>
            </a:r>
            <a:endParaRPr lang="ru-RU" dirty="0"/>
          </a:p>
        </p:txBody>
      </p:sp>
      <p:pic>
        <p:nvPicPr>
          <p:cNvPr id="21506" name="Picture 2" descr="http://www.kleos.ru/img/user_photo/tanetc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7416824" cy="4967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общего между </a:t>
            </a:r>
            <a:r>
              <a:rPr lang="ru-RU" dirty="0" smtClean="0">
                <a:solidFill>
                  <a:srgbClr val="FF0000"/>
                </a:solidFill>
              </a:rPr>
              <a:t>хороводом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F0000"/>
                </a:solidFill>
              </a:rPr>
              <a:t>хором</a:t>
            </a:r>
            <a:r>
              <a:rPr lang="ru-RU" dirty="0" smtClean="0"/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intokka.ru/images/news/3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3600400" cy="2700300"/>
          </a:xfrm>
          <a:prstGeom prst="rect">
            <a:avLst/>
          </a:prstGeom>
          <a:noFill/>
        </p:spPr>
      </p:pic>
      <p:pic>
        <p:nvPicPr>
          <p:cNvPr id="4" name="Picture 2" descr="http://www.kleos.ru/img/user_photo/tanetc-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573016"/>
            <a:ext cx="408529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7920880" cy="23762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ХОР</a:t>
            </a:r>
            <a:r>
              <a:rPr lang="ru-RU" dirty="0" smtClean="0"/>
              <a:t> – много певцов; ВОД (водить) – танцевать. Вот и получается, что </a:t>
            </a:r>
            <a:r>
              <a:rPr lang="ru-RU" dirty="0" smtClean="0">
                <a:solidFill>
                  <a:srgbClr val="FF0000"/>
                </a:solidFill>
              </a:rPr>
              <a:t>ХОРОВОД</a:t>
            </a:r>
            <a:r>
              <a:rPr lang="ru-RU" dirty="0" smtClean="0"/>
              <a:t> – песня-танец.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http://intokka.ru/images/news/3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3600400" cy="27003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" name="Picture 2" descr="http://www.kleos.ru/img/user_photo/tanetc-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8707" y="4121696"/>
            <a:ext cx="4085293" cy="273630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476672"/>
            <a:ext cx="3384376" cy="295232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От улыбки хмурый день светлей 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От улыбки в небе радуга проснется 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Поделись улыбкою своей 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И она к тебе не раз еще вернется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9458" name="Picture 2" descr="http://multiki.arjlover.net/ap/kroshka.enot.avi/kroshka.enot.avi.image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914900" cy="381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4653136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тогда наверняка вдруг запляшут облака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кузнечик запиликает на скрипке 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голубого ручейка начинается река 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 а дружба начинается с улыбки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Сиртаки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популярный греческий танец, символ Греции</a:t>
            </a:r>
            <a:endParaRPr lang="ru-RU" dirty="0"/>
          </a:p>
        </p:txBody>
      </p:sp>
      <p:pic>
        <p:nvPicPr>
          <p:cNvPr id="25602" name="Picture 2" descr="http://i071.radikal.ru/1108/a2/4401074e6da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6984776" cy="4599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/>
          <a:lstStyle/>
          <a:p>
            <a:r>
              <a:rPr lang="ru-RU" dirty="0" smtClean="0"/>
              <a:t>Как изменялась музыка сиртаки?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Хора и </a:t>
            </a:r>
            <a:r>
              <a:rPr lang="ru-RU" dirty="0" err="1" smtClean="0">
                <a:solidFill>
                  <a:srgbClr val="FF0000"/>
                </a:solidFill>
              </a:rPr>
              <a:t>Сырба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700" dirty="0" smtClean="0"/>
              <a:t>молдавская хороводная пляска с пением</a:t>
            </a:r>
            <a:endParaRPr lang="ru-RU" sz="2700" dirty="0"/>
          </a:p>
        </p:txBody>
      </p:sp>
      <p:pic>
        <p:nvPicPr>
          <p:cNvPr id="27650" name="Picture 2" descr="http://zamolxismd.org/m/www.cjvrancea.ro/photos/full/Hora-in-batatura-15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6768752" cy="5076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Молдавский национальный костюм</a:t>
            </a:r>
            <a:endParaRPr lang="ru-RU" dirty="0"/>
          </a:p>
        </p:txBody>
      </p:sp>
      <p:pic>
        <p:nvPicPr>
          <p:cNvPr id="1026" name="Picture 2" descr="http://www.servimg.com/u/f77/13/17/96/76/port-p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268760"/>
            <a:ext cx="3672408" cy="5229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рпсихор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836712"/>
            <a:ext cx="3933851" cy="5257505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0" y="1484784"/>
            <a:ext cx="4608512" cy="44644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64704"/>
            <a:ext cx="4269160" cy="5112568"/>
          </a:xfr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«Вопросы </a:t>
            </a:r>
            <a:r>
              <a:rPr lang="ru-RU" b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Терпсихоры</a:t>
            </a:r>
            <a:r>
              <a:rPr lang="ru-RU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FF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Терпсихор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3933851" cy="5257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предметы и явления издают немузыкальные звуки?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3528" y="1484784"/>
            <a:ext cx="266429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ЧАСЫ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131840" y="1484784"/>
            <a:ext cx="266429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СКРИПКА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940152" y="1412776"/>
            <a:ext cx="266429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БУБЕН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23528" y="4077072"/>
            <a:ext cx="266429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ПЕВЕЦ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131840" y="4005064"/>
            <a:ext cx="266429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МОРЕ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012160" y="4077072"/>
            <a:ext cx="266429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звучит музыка?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wall-papers.ru/main.php?g2_view=core.DownloadItem&amp;g2_itemId=103838&amp;g2_serialNumber=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3168351" cy="2664296"/>
          </a:xfrm>
          <a:prstGeom prst="rect">
            <a:avLst/>
          </a:prstGeom>
          <a:noFill/>
        </p:spPr>
      </p:pic>
      <p:pic>
        <p:nvPicPr>
          <p:cNvPr id="1028" name="Picture 4" descr="http://im0-tub-ru.yandex.net/i?id=151760501-1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861048"/>
            <a:ext cx="3168352" cy="2592288"/>
          </a:xfrm>
          <a:prstGeom prst="rect">
            <a:avLst/>
          </a:prstGeom>
          <a:noFill/>
        </p:spPr>
      </p:pic>
      <p:pic>
        <p:nvPicPr>
          <p:cNvPr id="1032" name="Picture 8" descr="http://s.citysites.com.ua/upload/pers/17/usr/imgcatalog/f_16270/12/c7e2ca0face5052706a4608443429d93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980728"/>
            <a:ext cx="3384376" cy="2698339"/>
          </a:xfrm>
          <a:prstGeom prst="rect">
            <a:avLst/>
          </a:prstGeom>
          <a:noFill/>
        </p:spPr>
      </p:pic>
      <p:pic>
        <p:nvPicPr>
          <p:cNvPr id="1034" name="Picture 10" descr="http://media.vremyan.ru/images/640_480/images_13039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3933056"/>
            <a:ext cx="3347864" cy="250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русский композитор изображен?</a:t>
            </a:r>
            <a:endParaRPr lang="ru-RU" dirty="0"/>
          </a:p>
        </p:txBody>
      </p:sp>
      <p:pic>
        <p:nvPicPr>
          <p:cNvPr id="3" name="Рисунок 2" descr="Портрет Чайковского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576064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еще называют </a:t>
            </a:r>
            <a:r>
              <a:rPr lang="ru-RU" dirty="0" smtClean="0">
                <a:solidFill>
                  <a:srgbClr val="FFFF00"/>
                </a:solidFill>
              </a:rPr>
              <a:t>Терпсихору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5436096" y="4293096"/>
            <a:ext cx="3456384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148064" y="1412776"/>
            <a:ext cx="3456384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ФЕЯ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827584" y="4365104"/>
            <a:ext cx="3456384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ПОКРОВИТЕЛЬНИЦА ТАНЦА И ПЕНИЯ</a:t>
            </a:r>
            <a:endParaRPr lang="ru-RU" dirty="0"/>
          </a:p>
        </p:txBody>
      </p:sp>
      <p:pic>
        <p:nvPicPr>
          <p:cNvPr id="6" name="Рисунок 5" descr="Терпсихор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1778694" cy="2377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524259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Шаинский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(автор-композитор детских песен)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http://gl00.weburg.net/00/persons/17/84417/big/47183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3514891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476672"/>
            <a:ext cx="3384376" cy="295232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От улыбки хмурый день светлей 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От улыбки в небе радуга проснется 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Поделись улыбкою своей 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И она к тебе не раз еще вернется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9458" name="Picture 2" descr="http://multiki.arjlover.net/ap/kroshka.enot.avi/kroshka.enot.avi.image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914900" cy="381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4653136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тогда наверняка вдруг запляшут облака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кузнечик запиликает на скрипке 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голубого ручейка начинается река 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 а дружба начинается с улыбки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869160"/>
            <a:ext cx="2304256" cy="1362075"/>
          </a:xfrm>
        </p:spPr>
        <p:txBody>
          <a:bodyPr/>
          <a:lstStyle/>
          <a:p>
            <a:r>
              <a:rPr lang="ru-RU" dirty="0" smtClean="0"/>
              <a:t>ХОР</a:t>
            </a:r>
            <a:endParaRPr lang="ru-RU" dirty="0"/>
          </a:p>
        </p:txBody>
      </p:sp>
      <p:pic>
        <p:nvPicPr>
          <p:cNvPr id="4" name="Рисунок 3" descr="Терпсихор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1832" y="4837021"/>
            <a:ext cx="1512168" cy="2020979"/>
          </a:xfrm>
          <a:prstGeom prst="rect">
            <a:avLst/>
          </a:prstGeom>
        </p:spPr>
      </p:pic>
      <p:pic>
        <p:nvPicPr>
          <p:cNvPr id="20482" name="Picture 2" descr="http://intokka.ru/images/news/3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5856651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142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Хоровод муз урок музыки в 1 классе</vt:lpstr>
      <vt:lpstr>дидактическая игра «Вопросы Терпсихоры»</vt:lpstr>
      <vt:lpstr>Какие предметы и явления издают немузыкальные звуки?</vt:lpstr>
      <vt:lpstr>Где звучит музыка?</vt:lpstr>
      <vt:lpstr>Какой русский композитор изображен?</vt:lpstr>
      <vt:lpstr>Как еще называют Терпсихору?</vt:lpstr>
      <vt:lpstr>Владимир Шаинский (автор-композитор детских песен)</vt:lpstr>
      <vt:lpstr>От улыбки хмурый день светлей  От улыбки в небе радуга проснется  Поделись улыбкою своей  И она к тебе не раз еще вернется  </vt:lpstr>
      <vt:lpstr>ХОР</vt:lpstr>
      <vt:lpstr>ХОРОВОД</vt:lpstr>
      <vt:lpstr>Что общего между хороводом и хором?</vt:lpstr>
      <vt:lpstr>ХОР – много певцов; ВОД (водить) – танцевать. Вот и получается, что ХОРОВОД – песня-танец. </vt:lpstr>
      <vt:lpstr>От улыбки хмурый день светлей  От улыбки в небе радуга проснется  Поделись улыбкою своей  И она к тебе не раз еще вернется  </vt:lpstr>
      <vt:lpstr>Сиртаки популярный греческий танец, символ Греции</vt:lpstr>
      <vt:lpstr>Как изменялась музыка сиртаки?</vt:lpstr>
      <vt:lpstr>Хора и Сырба молдавская хороводная пляска с пением</vt:lpstr>
      <vt:lpstr>Молдавский национальный костюм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Хоровод муз</dc:title>
  <dc:creator>таня</dc:creator>
  <cp:lastModifiedBy>таня</cp:lastModifiedBy>
  <cp:revision>13</cp:revision>
  <dcterms:created xsi:type="dcterms:W3CDTF">2013-09-23T03:27:25Z</dcterms:created>
  <dcterms:modified xsi:type="dcterms:W3CDTF">2014-02-02T06:32:25Z</dcterms:modified>
</cp:coreProperties>
</file>