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282" r:id="rId2"/>
    <p:sldId id="281" r:id="rId3"/>
    <p:sldId id="273" r:id="rId4"/>
    <p:sldId id="296" r:id="rId5"/>
    <p:sldId id="298" r:id="rId6"/>
    <p:sldId id="299" r:id="rId7"/>
    <p:sldId id="300" r:id="rId8"/>
    <p:sldId id="295" r:id="rId9"/>
    <p:sldId id="301" r:id="rId10"/>
    <p:sldId id="29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33"/>
    <a:srgbClr val="FF0066"/>
    <a:srgbClr val="990099"/>
    <a:srgbClr val="CC0000"/>
    <a:srgbClr val="000099"/>
    <a:srgbClr val="006600"/>
    <a:srgbClr val="FEFDE6"/>
    <a:srgbClr val="E5FFE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4660"/>
  </p:normalViewPr>
  <p:slideViewPr>
    <p:cSldViewPr>
      <p:cViewPr>
        <p:scale>
          <a:sx n="77" d="100"/>
          <a:sy n="77" d="100"/>
        </p:scale>
        <p:origin x="-121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8DEC4-C201-4B3F-BA42-899B9995CF71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89C2C-E777-4CBC-A5E9-4728BF6A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4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BC1A0-A8B0-4306-9992-F537BE5C1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A9183-9629-4A84-9FEB-109E9E802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253F-011F-4AE0-ADF3-944FA7653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DAC8-806F-4BC4-8260-35FBCCE24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3ED8-ED6A-4490-B86F-93A87C314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4FAD-74F1-4751-971A-DF6EBA39C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4D14-8E9A-4248-B980-6529401C2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9496-B51B-41FA-874F-4FC719388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A348-5009-49C9-BCD9-18393C516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9290-3562-4133-BCD1-546BF9ED6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798B8-F452-4002-B206-407BD9FD7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E02AF-9C06-4E53-B48A-FD71CE1D3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D767-B56E-4110-A2B0-4925A4773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F060-6B05-4144-8C46-8F0059BD6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93E2F-E457-4175-A58B-A5621C330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67CE6-D30D-40CC-ACD7-0ABD82E90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tx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053848C-9CCD-4D44-842E-4567C58D9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Тема урока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383904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«Сланцы».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Технология  изготовления обуви.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90188" y="404664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ru-RU" sz="5400" b="1" kern="0" smtClean="0">
                <a:solidFill>
                  <a:srgbClr val="FF0000"/>
                </a:solidFill>
              </a:rPr>
              <a:t>Тема урока</a:t>
            </a:r>
            <a:endParaRPr lang="ru-RU" sz="5400" b="1" kern="0" dirty="0">
              <a:solidFill>
                <a:srgbClr val="FF0000"/>
              </a:solidFill>
            </a:endParaRPr>
          </a:p>
        </p:txBody>
      </p:sp>
      <p:pic>
        <p:nvPicPr>
          <p:cNvPr id="6146" name="Picture 2" descr="Слан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2664296" cy="20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588224" y="5157192"/>
            <a:ext cx="22509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sz="1050" b="1" kern="0" dirty="0" smtClean="0">
                <a:solidFill>
                  <a:srgbClr val="7030A0"/>
                </a:solidFill>
              </a:rPr>
              <a:t>Подготовила  учитель начальных классов :</a:t>
            </a:r>
          </a:p>
          <a:p>
            <a:pPr algn="ctr">
              <a:buFont typeface="Wingdings" pitchFamily="2" charset="2"/>
              <a:buNone/>
            </a:pPr>
            <a:r>
              <a:rPr lang="ru-RU" sz="1050" b="1" kern="0" dirty="0" smtClean="0">
                <a:solidFill>
                  <a:srgbClr val="7030A0"/>
                </a:solidFill>
              </a:rPr>
              <a:t>Жигурова И.А. МБОУ СОШ №46  </a:t>
            </a:r>
            <a:r>
              <a:rPr lang="ru-RU" sz="1050" b="1" kern="0" dirty="0" err="1" smtClean="0">
                <a:solidFill>
                  <a:srgbClr val="7030A0"/>
                </a:solidFill>
              </a:rPr>
              <a:t>г.Сургута</a:t>
            </a:r>
            <a:endParaRPr lang="ru-RU" sz="1050" b="1" kern="0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http://saletop.ru/images/big/4693-db7969ffc261d31b5e43cf32a831e2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0" y="3984685"/>
            <a:ext cx="3216052" cy="27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урок.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47149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371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Девиз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529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Не можешь- сумей,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Не  знаешь – узнай,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Не бойся тропы отвесной,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Пробуй, ищи, сверкай, достигай,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Чтоб жизнь твоя стала интересней!</a:t>
            </a:r>
          </a:p>
          <a:p>
            <a:endParaRPr lang="ru-RU" dirty="0"/>
          </a:p>
        </p:txBody>
      </p:sp>
      <p:pic>
        <p:nvPicPr>
          <p:cNvPr id="8194" name="Picture 2" descr="http://palitraradugi.com.xsph.ru/wp-content/uploads/2015/10/vyr_40Papier-farebny-samolepiaci-21x29-7c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25" y="4509120"/>
            <a:ext cx="3319247" cy="22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ow-penza.ru/media/galleries/64a4cbc5-789d-44c7-a472-79408ee9d36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63" y="1340768"/>
            <a:ext cx="2572509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251520" y="764704"/>
            <a:ext cx="8229600" cy="2664296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FF0000"/>
                </a:solidFill>
                <a:effectLst/>
              </a:rPr>
              <a:t>Сланцы </a:t>
            </a:r>
            <a:r>
              <a:rPr lang="ru-RU" sz="2800" dirty="0">
                <a:solidFill>
                  <a:srgbClr val="FF0000"/>
                </a:solidFill>
                <a:effectLst/>
              </a:rPr>
              <a:t>–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effectLst/>
              </a:rPr>
              <a:t>это самая популярная обувь на пляжах мира. Ведь именно в таких тапочках так удобно бродить по песку, заходить в море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.</a:t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Тем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effectLst/>
              </a:rPr>
              <a:t>более, что сланцы, как и другая обувь, отвечают всем требованиям моды.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r>
              <a:rPr lang="ru-RU" sz="2800" dirty="0">
                <a:effectLst/>
              </a:rPr>
              <a:t>дизайнеры регулярно придумывают новые коллекции такой, казалось бы, простой обуви, </a:t>
            </a:r>
            <a:r>
              <a:rPr lang="ru-RU" sz="2800" dirty="0" smtClean="0">
                <a:effectLst/>
              </a:rPr>
              <a:t>как</a:t>
            </a:r>
            <a:endParaRPr lang="ru-RU" sz="2800" dirty="0" smtClean="0">
              <a:solidFill>
                <a:srgbClr val="CC3300"/>
              </a:solidFill>
            </a:endParaRPr>
          </a:p>
        </p:txBody>
      </p:sp>
      <p:pic>
        <p:nvPicPr>
          <p:cNvPr id="2052" name="Picture 4" descr="http://spravka.ua/thumbnail.php?size=700&amp;path=spravka.ua/company/pphoto/4e04f4ba7d522.jpg&amp;fid=320740&amp;md=bea6c9e705d6a6bc29435696cb4c3a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5715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Сланцы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3.bp.blogspot.com/_WnAs0MdUQtc/SvhaciHCu7I/AAAAAAAADV4/YN7Fdrxf0w8/s1600/sandalha+br+2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7" y="4221088"/>
            <a:ext cx="239499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0.liveinternet.ru/images/attach/c/5/88/478/88478106_tumblr_l0kjakZY2G1qb9r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7235"/>
            <a:ext cx="2106967" cy="22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liveinternet.ru/images/attach/c/7/98/923/98923115_large_3265567_faca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00834"/>
            <a:ext cx="2659059" cy="195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amujaukumas.lt/wp-content/uploads/2012/06/rank%C5%B3-darbo-%C5%A1lepet%C4%97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32" y="1391214"/>
            <a:ext cx="2921438" cy="282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kedoff.net/images/product/large/slanci-cholovichi-rider-img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1892"/>
            <a:ext cx="3384376" cy="21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157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55576" y="404664"/>
            <a:ext cx="7772400" cy="18288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Поэтапное изготовление обуви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23528" y="2060848"/>
            <a:ext cx="8496944" cy="453650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1.Обведите   на картон свою стопу 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(2 штуки).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2.Приготовьте полоски для верхней части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( они могут быть широкими или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узкими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3-4 штуки)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3.Приклейте их  к нижней части подошвы.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4. Оформите свои сланцы.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561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gnorik.ru/ign/1539/d-1538274/1538274_html_603f62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1831368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1.liveinternet.ru/images/attach/c/6/124/377/124377691_2835299_Izmenenie_razmera_OLPREDELENIE_RAZMERA_NO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6667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73134" y="116632"/>
            <a:ext cx="8229600" cy="103568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1.Обводим стопу.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659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2.Вырезать полоски верхней части  обуви ( 2-3 узкие) или 1 широкую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 descr="http://t2.kn3.net/taringa/7/2/6/2/4/5/elmuer70/4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361806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951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 err="1" smtClean="0">
                <a:solidFill>
                  <a:srgbClr val="FF0000"/>
                </a:solidFill>
              </a:rPr>
              <a:t>Физминутка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   Все на весёлую зарядку!</a:t>
            </a:r>
            <a:endParaRPr lang="ru-RU" dirty="0"/>
          </a:p>
        </p:txBody>
      </p:sp>
      <p:pic>
        <p:nvPicPr>
          <p:cNvPr id="6" name="Picture 2" descr="http://s17.rimg.info/84d0d29e6c40cbb5683c3d1cce78357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34888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рисунки\анимашки\танцы спорт\sporta-10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826708"/>
            <a:ext cx="2022494" cy="281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is10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823041"/>
            <a:ext cx="2448272" cy="25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71600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3.Примерить к своей 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подошве, по своей ноге. Приклеить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. Оформить.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 descr="http://ped-kopilka.com.ua/images/photos/artikl00/24271026c7965e9b45aa5fb1a82c6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976664" cy="38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394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3715930</TotalTime>
  <Words>159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Текстура</vt:lpstr>
      <vt:lpstr>Тема урока</vt:lpstr>
      <vt:lpstr>Девиз урока</vt:lpstr>
      <vt:lpstr>Сланцы – это самая популярная обувь на пляжах мира. Ведь именно в таких тапочках так удобно бродить по песку, заходить в море. Тем более, что сланцы, как и другая обувь, отвечают всем требованиям моды.  дизайнеры регулярно придумывают новые коллекции такой, казалось бы, простой обуви, как</vt:lpstr>
      <vt:lpstr>Сланцы</vt:lpstr>
      <vt:lpstr>Поэтапное изготовление обуви</vt:lpstr>
      <vt:lpstr>Презентация PowerPoint</vt:lpstr>
      <vt:lpstr>2.Вырезать полоски верхней части  обуви ( 2-3 узкие) или 1 широкую</vt:lpstr>
      <vt:lpstr>Физминутка</vt:lpstr>
      <vt:lpstr>3.Примерить к своей подошве, по своей ноге. Приклеить. Оформить.</vt:lpstr>
      <vt:lpstr>Спасибо за урок.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dn</cp:lastModifiedBy>
  <cp:revision>150</cp:revision>
  <dcterms:created xsi:type="dcterms:W3CDTF">2009-04-04T09:00:20Z</dcterms:created>
  <dcterms:modified xsi:type="dcterms:W3CDTF">2016-02-24T11:06:15Z</dcterms:modified>
</cp:coreProperties>
</file>