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7" r:id="rId2"/>
    <p:sldMasterId id="2147483717" r:id="rId3"/>
    <p:sldMasterId id="2147483723" r:id="rId4"/>
    <p:sldMasterId id="2147483724" r:id="rId5"/>
    <p:sldMasterId id="2147483728" r:id="rId6"/>
    <p:sldMasterId id="2147483734" r:id="rId7"/>
    <p:sldMasterId id="2147483827" r:id="rId8"/>
    <p:sldMasterId id="2147483829" r:id="rId9"/>
    <p:sldMasterId id="2147483831" r:id="rId10"/>
    <p:sldMasterId id="2147483839" r:id="rId11"/>
    <p:sldMasterId id="2147483841" r:id="rId12"/>
    <p:sldMasterId id="2147483849" r:id="rId13"/>
  </p:sldMasterIdLst>
  <p:notesMasterIdLst>
    <p:notesMasterId r:id="rId36"/>
  </p:notesMasterIdLst>
  <p:sldIdLst>
    <p:sldId id="272" r:id="rId14"/>
    <p:sldId id="276" r:id="rId15"/>
    <p:sldId id="277" r:id="rId16"/>
    <p:sldId id="258" r:id="rId17"/>
    <p:sldId id="262" r:id="rId18"/>
    <p:sldId id="274" r:id="rId19"/>
    <p:sldId id="268" r:id="rId20"/>
    <p:sldId id="286" r:id="rId21"/>
    <p:sldId id="264" r:id="rId22"/>
    <p:sldId id="270" r:id="rId23"/>
    <p:sldId id="278" r:id="rId24"/>
    <p:sldId id="271" r:id="rId25"/>
    <p:sldId id="283" r:id="rId26"/>
    <p:sldId id="269" r:id="rId27"/>
    <p:sldId id="261" r:id="rId28"/>
    <p:sldId id="281" r:id="rId29"/>
    <p:sldId id="260" r:id="rId30"/>
    <p:sldId id="259" r:id="rId31"/>
    <p:sldId id="282" r:id="rId32"/>
    <p:sldId id="263" r:id="rId33"/>
    <p:sldId id="279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useLongFilenames="0" imgSz="640x480" encoding="windows-1251"/>
  <p:clrMru>
    <a:srgbClr val="D548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40" autoAdjust="0"/>
    <p:restoredTop sz="94664" autoAdjust="0"/>
  </p:normalViewPr>
  <p:slideViewPr>
    <p:cSldViewPr>
      <p:cViewPr varScale="1">
        <p:scale>
          <a:sx n="30" d="100"/>
          <a:sy n="30" d="100"/>
        </p:scale>
        <p:origin x="-67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CC85563-B3BB-4E51-A0DC-61FD1A39CF61}" type="datetimeFigureOut">
              <a:rPr lang="ru-RU"/>
              <a:pPr>
                <a:defRPr/>
              </a:pPr>
              <a:t>24.10.2011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7B8148C-F365-4C64-A568-4EFCCEEC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94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39FA-4AE8-43DF-8463-08128249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4" grpId="0"/>
      <p:bldP spid="5943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FBE6D-2F93-4F30-9EA1-706D67653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06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06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3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30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306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A956390-0AB9-4A68-88CB-0B8EE5E8F88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7306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306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C3E56F-A33F-4404-B9CE-474195244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5" grpId="0"/>
      <p:bldP spid="17306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0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4975C-77A8-47A9-92D1-3C0486140714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A725-DBC9-48FA-9D75-ACF655221E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D4E22-2389-43C7-93EF-5305E9F06BB8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B7902-3FD9-43FB-8B28-888850487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03FDF-3CFF-44B9-94D3-2D4BA247E02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0A96-730D-47A1-A016-A44C43B4A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5A1B7-AD4C-43CC-A862-68BC2F265DC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DECE0-41AB-425D-BA04-7B6BB49A7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6633A-5F11-4902-A2E1-CE7F7206D23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FC1A5-877C-411D-B755-AEBCBD577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34449-9B20-4A93-8CD9-9E2FFCE37E11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B451-9A0A-4E8D-A28E-CF883E97C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8F402-7335-4C31-9F4B-4CD94742E597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42A22-403E-4019-BFEE-9A56A32AB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BF661-6AA8-446D-922D-027838FC2D1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C015-7C1F-422E-A508-0476791CE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7A6A3-43B3-4CEF-82AC-7E67A2C2AE6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693A6-3FD5-44BE-889D-9F8C13E99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E82A-32DC-457A-A35B-822A88756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C7D61-A674-4290-83A0-CD3A9F8E37A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1DC1-E5DE-4561-B177-3878F0FACB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853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1853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1853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853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1853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3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4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5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5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5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556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13F6BF8-36CB-497F-9821-99852CCCC73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8556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56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C8B6D2-1A44-4C2E-B4AB-D9E14016F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62" grpId="0"/>
      <p:bldP spid="18556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5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C3FC0-E5C4-407B-8430-FDE0EAC974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0E6212D-AE4B-4D2E-9B56-61E171630E38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B2DF4D-0E75-4280-8DD0-9554CC435B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B2819DE-7B53-4238-9705-951BE393693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7D8F11-B965-4187-A2BE-C77A48AFC0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B01AF6B-3115-4868-82FC-DF899613CE1F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FA5BA-5079-4447-8CDD-A000D8F148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23A8F47-4E58-488F-AB16-7ED451EB317F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F7362C-25EA-4BD1-A761-0978149A8F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6AEB445-9BD2-4618-9413-CAF9E0E187B1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D60DE-D17C-4318-8DB5-23CD8B856F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9601D41-C0D6-45FA-9E05-EAB1DA6923D1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8A084C-2A85-4B64-9A78-B6D864D6A4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73D295D-43AB-48BF-B529-49BD54FA2F5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1E6592-439E-4864-8BE6-F8D3727088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3CE9F5D-1E00-4D44-B904-D20D2AF84933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14E479-A972-4996-8603-F3D67A11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CD21C-C772-49FA-AFD1-453873FE40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9E2BA2B-7511-43AF-9190-446F576A9FEF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FA9109-7DD0-4F9E-B05E-EA7018A6D7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918A76-3099-4AB0-9400-AF44F523F6F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841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84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8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D55525-17B1-4A95-85BF-8A6E63AF20C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884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B3228D-667E-4BF0-8AD6-5B1656D33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8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  <p:bldP spid="18842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84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800E-D1AD-45A2-BC7E-B3AA08B8937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8E3085-A701-4FE4-99F7-740F95B6F4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105F1-5487-4304-9AAF-FDAE6B548516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CF49B-C575-46BA-AF66-57D885D645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CC6DA-D651-470C-9ACA-7515ACE0C81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F8C1AB-B917-494C-9A6D-0BB4282AD3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F6994-19DD-451F-9EFC-0DF549A3594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202AE9-A989-4AA8-9D7D-0444B064C0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56C91-ACCA-4D03-A815-BC1B81625DA7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FE1663-7239-43E0-A6AF-B925C0DC76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2C9B4-EBFA-4F91-9457-5DF8DC42FCF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791E-A3BA-4720-B74E-310FEF41AF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42DD9-61BD-4C6C-8C76-DD94203312F6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8901F-DA4D-4E97-AAD4-71F18EDB30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6750-FF9C-427F-B16F-580167B06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9F2C6-F907-453C-A56C-ADA37BBB3AB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F3D3D-7E65-4126-963F-9A06B532A9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0D55D-51D6-45BE-A14B-815828AB8197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2A9781-0ED2-4552-B1FE-DB3574779B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378E7-2565-4A31-8E66-8287C6B04CF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496690-DD61-4F91-9906-AA20FA02BB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9865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66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86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5D7B21-8EED-46B3-80E0-E253C59C87FF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866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1948BC-5BB6-47A3-84A0-7D967A42AD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86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86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8665" grpId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19376-0231-4FB3-B1BC-BA2B285169F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F6A6-77B4-4D02-8FD1-929BBC58B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7004B-1D7F-4017-9142-54C774F1152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4527E-98CE-4CD2-9896-F9874774F5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BD5A0-C065-4F78-80B9-392A6BF6104D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AA37-4BA7-4A48-BE6A-C03ABB0F57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612C8-8CAA-4643-9E3B-4078DC7B9FB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EF7B1-607D-42C7-AD2A-0A2A8DEA28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9ACB1-4BE5-44D7-A126-E4D0C8134822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8DD2A-3DD3-4760-B4A0-4E411C85F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BE6B9-7AC0-4E60-8DF0-563784600783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DF82-C0DF-479C-B7FD-802DCF9BB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A381-0C0B-4500-8FA0-676FC52E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E4E1-53AF-4E13-9497-E89C7B7D6571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FF3D-553F-4CFD-A98F-1E4D89938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8F5A2-A903-4CA6-ABFC-15BBB0000594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9882D-501E-46AB-9163-D67414262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49D9A-0126-478D-9EDA-9870275DA73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E922C-84EA-479C-AB9C-B522EF548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1A01A-8C1B-4483-83DC-2F8755F58656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B222-A7E5-4EB2-A042-F265A7FEE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49BF-85C1-4A09-8FCB-1927DCA31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1857-DADC-4E67-AF52-29E51A24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132B-F531-4E32-A392-9155E30F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6B2C-B560-4A18-8127-726243E1C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6C05-D36A-49CC-B2D6-A75744B0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70F8D-C30C-4CC0-BD90-05F41146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3A0-DDBB-4F97-8A8F-26DB6A8D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FF62-70AB-47B1-A6AD-8D0C71A33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0C2C-CF0C-45CE-B210-C878D95E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4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3AF35-EADF-47D5-B7F4-087068524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92A7-6D1B-4434-BBBF-BA268E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58C7-E0BE-4B0F-8EDA-58522B592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4888-72EA-4BE5-9744-238DEB2F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8C19-205D-4C6A-889E-933445AE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2A65-6805-48F1-B932-C046B5A6B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50BE-4026-4A0F-991D-F6C294D3A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8D6F-301C-446C-8779-518786455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0E59-53A9-4F66-9829-A721541C7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0664-E7B7-475E-827D-3FCD029EC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07FE-8BED-4B9D-82F4-41F6B7745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4DC4-EE4F-4D3C-9EAD-0B4BC05F1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F26A-8E32-42C7-B829-1FE9B3A9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E027-DE00-4935-AB6E-EB38CB91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75C6-4BC0-48C2-A520-B59E96C41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2D14-4F3E-4B8A-81A0-20A7CAC79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6446-28D9-400B-86E5-F777F55C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D5AA-1199-4D76-9E84-508B4B3F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C756-D788-4C2F-9BFE-861096B4D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F84F-F128-45AC-9E70-27CB2A7F8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0315-2ACD-459D-8462-7256BA9E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6F60-1090-4561-94D4-1723B89F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C858-DB2F-4AF8-A060-591358A6F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BBFB-3566-466C-8F66-5824310D6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5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CBC79-EE05-484A-BD84-59D84DD84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B3FCC-9FBD-4A7E-BB61-3FA1F9736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5538-D8F3-4F8B-9E39-67BC69923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368B-34B6-4349-A7E1-31400FA40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3982-31BA-411B-A506-50CBE9BF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9B33-E1AD-4DCA-AECF-E105DF80C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BF037-BDC1-43DC-899F-FEEAA817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FDEF-AD19-49E2-B76F-A0AE73416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65E3-F553-45EB-87A7-9696A4B29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210-D967-4229-BB21-44AE78A1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BF1D-533A-4B32-A2EF-A331BBD1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6F51-EEF6-4A36-ACD9-9FF95CCE4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4B64A0-0BF1-4FBE-907F-E3C5B0F1A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644C-E7C1-4DEE-87A6-909D7BD52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0D3B-8E2A-4CE9-9C23-19DEAE035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E680-B0CE-4C04-8DDB-B9AD47086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D8A4-DF91-43F3-92E9-4CE5A6A9C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75B0-CEB2-40EB-B77C-3B882029A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8EF6-5C92-4AEF-8D02-17204F81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7220-6226-44C2-92C0-3E441D4D4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028-CAA3-4557-8032-9FAEE677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B652-C155-4E8F-BEF5-262729420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CEDC2-4211-49D2-8F45-BF764D067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2BAC-CE27-44DA-AA55-064F5C50D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2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516CD2-0EE7-4235-964A-67FB93FD7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9BA9-F342-4268-9729-358A89602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941A-97BF-4325-9F2C-5F564E959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746B-CE1A-44BC-A73A-8F84188F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B3DE-6717-4A7E-A64E-9FFE4CEBE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0AE5-D6F4-4037-88C0-52F282EA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E97A-9380-47AE-965B-8729D45B9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E70F-387B-4A4A-A070-3673879EC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E42F-6BF2-41FD-AB5D-21D5AE05B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B6A4-C0AC-4A27-8CA2-94CF14109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016F-E337-4FCA-8A10-641D32581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6653-78B1-44DE-81FD-8BA2251C7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FA7FADC-B7EC-48CB-B8EB-B7BE726A2BC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E62AF8-A2D5-46B8-A205-05ED2BDF9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C8BD7-772D-47D9-B985-7D78BDE0BA0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A1E6A-4E8A-446B-8551-0A44979BE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3166-ED5C-4830-B5FD-9E6DA5280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0B47A-B8B8-4407-89B8-F73897680A47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3A04-A2F9-4D34-8F38-5602DDAEE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6BAEA-B92A-4FFF-A4A7-62ABA400B5FA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DB148-6934-40B3-880A-18208EB1F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03760-AA9C-4A2B-92C2-8B591B046B7E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CEB67-5B7B-478B-A415-899A0B1B2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74092-132C-4CE3-A33A-FCD6655BCA37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6F09F-DC11-4A48-BF22-0B1110BB8D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ED13-1326-405E-A782-DE6E689987A2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8217B-912A-4C32-9E25-2289C2F07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1BF1-B175-4837-B78D-32876152BBDB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24173-B5D9-454D-9A7C-CDBFFE10E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3F13E-C431-4EC4-95CF-F44E8275BE1D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1A8D-F19F-43EF-81FF-564AC56F4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83D6A-6AD6-49F5-AD78-759BF3A9EC78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E2620-1FED-44DE-9E4E-8F39752A7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005A0-C6EE-45AD-ACBD-E4775E510F3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5E6A-A28E-42CC-AB90-AC77F1EDA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00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000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3E0201C-31EE-4240-8449-20BBDF212ED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7000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000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355137-79F8-4BED-8D2A-7CBECB52B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/>
      <p:bldP spid="17000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0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00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00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00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00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0B25-4AE0-4AF4-9AAD-1C56C573F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328B9-CEE2-47CD-B03D-3DD169AF26E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B90E8-9C61-488A-8836-3EE2D4B486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4A438-5F95-422F-A9EC-BF75993FDD33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6C3D-78EA-4426-A77B-32191BDDE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D39A9-6B4F-4CA3-931D-B1DE48B6A9B6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639A-EE40-4309-A75F-4B48B70F0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0FEC5-01B7-4005-8796-D74B1EA5CA45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8654-DAD4-42C4-ADC4-138FD8DEC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A1F5C-0990-4FAC-B29C-1389CEAD19CD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CC1DA-B1D1-4FA8-B21E-160F089D8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B19C1-4AF1-4ACD-A470-9A4AEBB1263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7EFF-C042-4A3A-8C91-0E7BDCE2D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2062C-041E-4A3D-9395-3F7EDFFFA62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C1F9-9E51-4820-918B-4BEE1A125A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278B7-DACA-4E50-9DE8-FCCA6E390041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DB7B-AAEB-4803-A4DC-A8B243123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6CE28-5C08-41ED-B921-00F88E6127C0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A1E76-6176-4C40-817A-8CB7D6E5E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D486F-7B80-46F6-9EC0-0C1B4D4682EC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EF2C7-1E12-4AEB-9298-8BD6D1099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CEC5FBD-E6B8-4C01-B6F6-00AA7EF8E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0" grpId="0"/>
      <p:bldP spid="5841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720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0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0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0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20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DA66A9-A0E8-41EF-A016-02F290FA5E6D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72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2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587B00-F3A2-4DD2-9029-DF254809AF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20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2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2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2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2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/>
      <p:bldP spid="17204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20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20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20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20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20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843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3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3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45A91F6-50B2-407C-8A98-FD40D8FDC7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5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D013D7-E043-4C18-BAD5-84D01485B3B2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845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5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5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4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4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5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5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454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F18C0C3-7A4C-488E-8922-ABB0BA3E8F86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96499-AC9F-4CA0-94CE-5CCB2D47213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873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739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73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3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7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87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7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7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7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7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" grpId="0"/>
      <p:bldP spid="18740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74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74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74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74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74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76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58283A2-9E8F-4092-8B66-CC391B189B79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178E7F4-D080-4185-B758-6922B40F9C6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  <p:bldP spid="19763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76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76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76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76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76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B585F6-946D-42AE-A8C0-3A7D6104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6929C7-58CE-40F1-9B36-F99715BB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3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3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/>
      <p:bldP spid="13313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31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D0A208-B513-4E70-B07C-9719317A3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4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CC15576-B570-460A-B6FB-CF6CB9049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4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4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/>
      <p:bldP spid="14439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43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43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43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43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43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48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F8885B5-CABC-4D5E-BC67-341B5B64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4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4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4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8" grpId="0"/>
      <p:bldP spid="16488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8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8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8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8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48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306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306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0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30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20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0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30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20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2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30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2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30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30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30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30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30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30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30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30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0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31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31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3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31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31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31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31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31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31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31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31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31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4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31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731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25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31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31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31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31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31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31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31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31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5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31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6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31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826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31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731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731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19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1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1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1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1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9185E38-1636-4519-9D29-DFD199DB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3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3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3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7319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1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1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1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1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31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812D64-E325-497C-9772-2094B14AB824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A186FA5-B7B6-443A-AB4A-5116512EC3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17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17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17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17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17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9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53B464E-5F72-498B-B395-C68E15E50F6C}" type="datetimeFigureOut">
              <a:rPr lang="ru-RU"/>
              <a:pPr/>
              <a:t>24.10.2011</a:t>
            </a:fld>
            <a:endParaRPr lang="ru-RU"/>
          </a:p>
        </p:txBody>
      </p:sp>
      <p:sp>
        <p:nvSpPr>
          <p:cNvPr id="168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8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3D4C7F6-B268-430E-95B8-2F7FE440FD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89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8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8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8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8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8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8" grpId="0"/>
      <p:bldP spid="168982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9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9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9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9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98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9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762000"/>
            <a:ext cx="8229600" cy="3962400"/>
          </a:xfrm>
        </p:spPr>
        <p:txBody>
          <a:bodyPr/>
          <a:lstStyle/>
          <a:p>
            <a:pPr algn="l"/>
            <a:r>
              <a:rPr lang="ru-RU" sz="4800" b="1" i="1" dirty="0">
                <a:latin typeface="Blackadder ITC" pitchFamily="82" charset="0"/>
              </a:rPr>
              <a:t>Это   </a:t>
            </a:r>
            <a:br>
              <a:rPr lang="ru-RU" sz="4800" b="1" i="1" dirty="0">
                <a:latin typeface="Blackadder ITC" pitchFamily="82" charset="0"/>
              </a:rPr>
            </a:br>
            <a:r>
              <a:rPr lang="ru-RU" sz="4800" b="1" i="1" dirty="0">
                <a:latin typeface="Blackadder ITC" pitchFamily="82" charset="0"/>
              </a:rPr>
              <a:t>         самые</a:t>
            </a:r>
            <a:br>
              <a:rPr lang="ru-RU" sz="4800" b="1" i="1" dirty="0">
                <a:latin typeface="Blackadder ITC" pitchFamily="82" charset="0"/>
              </a:rPr>
            </a:br>
            <a:r>
              <a:rPr lang="ru-RU" sz="4800" b="1" i="1" dirty="0">
                <a:latin typeface="Blackadder ITC" pitchFamily="82" charset="0"/>
              </a:rPr>
              <a:t>                   удивительные    </a:t>
            </a:r>
            <a:br>
              <a:rPr lang="ru-RU" sz="4800" b="1" i="1" dirty="0">
                <a:latin typeface="Blackadder ITC" pitchFamily="82" charset="0"/>
              </a:rPr>
            </a:br>
            <a:r>
              <a:rPr lang="ru-RU" sz="4800" b="1" i="1" dirty="0">
                <a:latin typeface="Blackadder ITC" pitchFamily="82" charset="0"/>
              </a:rPr>
              <a:t>                                               женщины…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Екатерина Трубецкая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6000" contrast="60000"/>
          </a:blip>
          <a:srcRect/>
          <a:stretch>
            <a:fillRect/>
          </a:stretch>
        </p:blipFill>
        <p:spPr>
          <a:xfrm>
            <a:off x="3276600" y="2133599"/>
            <a:ext cx="2438400" cy="316088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29600" cy="5635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С.П. Трубецкой.       Н. Бестужев. 1830 г.</a:t>
            </a:r>
          </a:p>
        </p:txBody>
      </p:sp>
      <p:pic>
        <p:nvPicPr>
          <p:cNvPr id="18944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lum bright="-6000" contrast="30000"/>
          </a:blip>
          <a:srcRect/>
          <a:stretch>
            <a:fillRect/>
          </a:stretch>
        </p:blipFill>
        <p:spPr>
          <a:xfrm>
            <a:off x="2286000" y="228600"/>
            <a:ext cx="4038600" cy="45956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 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09600" y="1000125"/>
            <a:ext cx="807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600" dirty="0"/>
              <a:t>«Это была олицетворённая доброта; окружённая обожанием не только товарищей по ссылке, </a:t>
            </a:r>
          </a:p>
          <a:p>
            <a:pPr eaLnBrk="0" hangingPunct="0"/>
            <a:r>
              <a:rPr lang="ru-RU" sz="3600" dirty="0"/>
              <a:t>но и всего населения, находившего у ней всегда помощь словом и делом». </a:t>
            </a:r>
          </a:p>
          <a:p>
            <a:pPr eaLnBrk="0" hangingPunct="0"/>
            <a:r>
              <a:rPr lang="ru-RU" sz="3600" dirty="0"/>
              <a:t>                                     Н.А.Белоголовый.</a:t>
            </a:r>
          </a:p>
          <a:p>
            <a:pPr eaLnBrk="0" hangingPunct="0"/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                                         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</a:blip>
          <a:srcRect/>
          <a:stretch>
            <a:fillRect/>
          </a:stretch>
        </p:blipFill>
        <p:spPr bwMode="auto">
          <a:xfrm>
            <a:off x="5486400" y="1752600"/>
            <a:ext cx="24938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81000" y="1752600"/>
            <a:ext cx="4495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Во глубине сибирских руд</a:t>
            </a: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Храните гордое терпенье;</a:t>
            </a: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Не пропадёт ваш скорбный труд</a:t>
            </a: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 дум высокое стремленье.</a:t>
            </a: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А.С.Пушкин.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Пленителен образ отважной жены,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Явившей душевную силу,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И в снежных пустынях суровой    страны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Сокрывшейся рано в могилу.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    Н.А.Некрасов.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59705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Как я завидовал волнам,</a:t>
            </a:r>
            <a:br>
              <a:rPr lang="ru-RU" sz="2000" dirty="0" smtClean="0"/>
            </a:br>
            <a:r>
              <a:rPr lang="ru-RU" sz="2000" dirty="0" smtClean="0"/>
              <a:t>бегущим бурной чередой, </a:t>
            </a:r>
            <a:br>
              <a:rPr lang="ru-RU" sz="2000" dirty="0" smtClean="0"/>
            </a:br>
            <a:r>
              <a:rPr lang="ru-RU" sz="2000" dirty="0" smtClean="0"/>
              <a:t>С любовью лечь к её ногам!</a:t>
            </a:r>
            <a:br>
              <a:rPr lang="ru-RU" sz="2000" dirty="0" smtClean="0"/>
            </a:br>
            <a:r>
              <a:rPr lang="ru-RU" sz="2000" dirty="0" smtClean="0"/>
              <a:t>Как я желал тогда с волнами</a:t>
            </a:r>
            <a:br>
              <a:rPr lang="ru-RU" sz="2000" dirty="0" smtClean="0"/>
            </a:br>
            <a:r>
              <a:rPr lang="ru-RU" sz="2000" dirty="0" smtClean="0"/>
              <a:t>коснуться милых ног устами!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А.С.Пушкин.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18000" contrast="54000"/>
          </a:blip>
          <a:srcRect/>
          <a:stretch>
            <a:fillRect/>
          </a:stretch>
        </p:blipFill>
        <p:spPr>
          <a:xfrm>
            <a:off x="5334000" y="1295401"/>
            <a:ext cx="2671838" cy="3581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Николай </a:t>
            </a:r>
            <a:r>
              <a:rPr lang="en-US"/>
              <a:t>I</a:t>
            </a:r>
            <a:endParaRPr lang="ru-RU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r>
              <a:rPr lang="ru-RU" sz="2000"/>
              <a:t>Этих женщин я больше всего боюсь.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                                  </a:t>
            </a:r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r>
              <a:rPr lang="ru-RU" sz="2000"/>
              <a:t>Они проявили преданность,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достойную уважения.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 cstate="email">
            <a:lum bright="-6000" contrast="18000"/>
          </a:blip>
          <a:srcRect/>
          <a:stretch>
            <a:fillRect/>
          </a:stretch>
        </p:blipFill>
        <p:spPr bwMode="auto">
          <a:xfrm>
            <a:off x="5410200" y="2209800"/>
            <a:ext cx="2238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62400" y="228600"/>
            <a:ext cx="4572000" cy="59705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Сибири хладная пустыня,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Последний звук твоих речей –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Одно сокровище, святыня,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 Одна любовь души моей.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                            А.С.Пушкин.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contrast="36000"/>
          </a:blip>
          <a:srcRect/>
          <a:stretch>
            <a:fillRect/>
          </a:stretch>
        </p:blipFill>
        <p:spPr>
          <a:xfrm>
            <a:off x="990600" y="1524000"/>
            <a:ext cx="2438400" cy="37587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7813"/>
            <a:ext cx="4191000" cy="58181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 сиянье, в радостном покое, </a:t>
            </a:r>
            <a:br>
              <a:rPr lang="ru-RU" sz="2000" dirty="0" smtClean="0"/>
            </a:br>
            <a:r>
              <a:rPr lang="ru-RU" sz="2000" dirty="0" smtClean="0"/>
              <a:t>У трона Вечного Отца, </a:t>
            </a:r>
            <a:br>
              <a:rPr lang="ru-RU" sz="2000" dirty="0" smtClean="0"/>
            </a:br>
            <a:r>
              <a:rPr lang="ru-RU" sz="2000" dirty="0" smtClean="0"/>
              <a:t>С улыбкой он глядит в изгнание земное, </a:t>
            </a:r>
            <a:br>
              <a:rPr lang="ru-RU" sz="2000" dirty="0" smtClean="0"/>
            </a:br>
            <a:r>
              <a:rPr lang="ru-RU" sz="2000" dirty="0" smtClean="0"/>
              <a:t>Благословляет мать и молит за отца…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А.С.Пушкин.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-18000" contrast="18000"/>
          </a:blip>
          <a:srcRect/>
          <a:stretch>
            <a:fillRect/>
          </a:stretch>
        </p:blipFill>
        <p:spPr>
          <a:xfrm>
            <a:off x="762000" y="1600200"/>
            <a:ext cx="2590800" cy="381000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>С.Г. Волконский      (1822 г.)</a:t>
            </a:r>
            <a:br>
              <a:rPr lang="ru-RU" sz="4000"/>
            </a:br>
            <a:endParaRPr lang="ru-RU" sz="400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1709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68589" y="1600201"/>
            <a:ext cx="3071922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7969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Декабристы на мельнице. Н.П.Репин. 1827 – 1830 г.г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</a:t>
            </a:r>
          </a:p>
        </p:txBody>
      </p:sp>
      <p:pic>
        <p:nvPicPr>
          <p:cNvPr id="181256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lum bright="-6000" contrast="24000"/>
          </a:blip>
          <a:srcRect/>
          <a:stretch>
            <a:fillRect/>
          </a:stretch>
        </p:blipFill>
        <p:spPr>
          <a:xfrm>
            <a:off x="2590800" y="990600"/>
            <a:ext cx="4876800" cy="3657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743200" cy="6275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   я  бы</a:t>
            </a:r>
            <a:br>
              <a:rPr lang="ru-RU" dirty="0" smtClean="0"/>
            </a:br>
            <a:r>
              <a:rPr lang="ru-RU" dirty="0" smtClean="0"/>
              <a:t>мог…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А.С.Пушкин</a:t>
            </a:r>
            <a:endParaRPr lang="ru-RU" dirty="0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17900" y="838201"/>
            <a:ext cx="3111500" cy="4572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ru-RU" sz="2800"/>
              <a:t>Пленительные образы!</a:t>
            </a:r>
            <a:r>
              <a:rPr lang="ru-RU"/>
              <a:t> </a:t>
            </a:r>
            <a:r>
              <a:rPr lang="ru-RU" sz="2800"/>
              <a:t>Едва ли</a:t>
            </a:r>
            <a:br>
              <a:rPr lang="ru-RU" sz="2800"/>
            </a:br>
            <a:r>
              <a:rPr lang="ru-RU" sz="2800"/>
              <a:t>В истории какой – нибудь страны.</a:t>
            </a:r>
            <a:br>
              <a:rPr lang="ru-RU" sz="2800"/>
            </a:br>
            <a:r>
              <a:rPr lang="ru-RU" sz="2800"/>
              <a:t>Вы что-нибудь прекраснее встречали.</a:t>
            </a:r>
            <a:br>
              <a:rPr lang="ru-RU" sz="2800"/>
            </a:br>
            <a:r>
              <a:rPr lang="ru-RU" sz="2800"/>
              <a:t>Их имена забыться не должны.</a:t>
            </a: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267200"/>
          </a:xfrm>
        </p:spPr>
        <p:txBody>
          <a:bodyPr/>
          <a:lstStyle/>
          <a:p>
            <a:r>
              <a:rPr lang="ru-RU" dirty="0" smtClean="0"/>
              <a:t>Автор презентации </a:t>
            </a:r>
            <a:br>
              <a:rPr lang="ru-RU" dirty="0" smtClean="0"/>
            </a:br>
            <a:r>
              <a:rPr lang="ru-RU" dirty="0" smtClean="0"/>
              <a:t>Гуля  Наталья Владимировна</a:t>
            </a:r>
            <a:br>
              <a:rPr lang="ru-RU" dirty="0" smtClean="0"/>
            </a:br>
            <a:r>
              <a:rPr lang="ru-RU" dirty="0" smtClean="0"/>
              <a:t>МДОУ№ 58</a:t>
            </a:r>
            <a:br>
              <a:rPr lang="ru-RU" dirty="0" smtClean="0"/>
            </a:br>
            <a:r>
              <a:rPr lang="ru-RU" dirty="0" smtClean="0"/>
              <a:t>г.Чита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6250"/>
            <a:ext cx="8229600" cy="5699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Камера. 1830 г.</a:t>
            </a: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lum bright="-18000" contrast="66000"/>
          </a:blip>
          <a:srcRect/>
          <a:stretch>
            <a:fillRect/>
          </a:stretch>
        </p:blipFill>
        <p:spPr>
          <a:xfrm>
            <a:off x="2362200" y="1022522"/>
            <a:ext cx="4267200" cy="3517556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-18000" contrast="30000"/>
          </a:blip>
          <a:srcRect/>
          <a:stretch>
            <a:fillRect/>
          </a:stretch>
        </p:blipFill>
        <p:spPr>
          <a:xfrm>
            <a:off x="762000" y="533400"/>
            <a:ext cx="3505200" cy="4876800"/>
          </a:xfr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lum bright="-12000" contrast="30000"/>
          </a:blip>
          <a:srcRect/>
          <a:stretch>
            <a:fillRect/>
          </a:stretch>
        </p:blipFill>
        <p:spPr bwMode="auto">
          <a:xfrm>
            <a:off x="5257800" y="1828800"/>
            <a:ext cx="284546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-6000" contrast="54000"/>
          </a:blip>
          <a:srcRect/>
          <a:stretch>
            <a:fillRect/>
          </a:stretch>
        </p:blipFill>
        <p:spPr>
          <a:xfrm>
            <a:off x="3124200" y="228600"/>
            <a:ext cx="3429000" cy="600075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971800"/>
            <a:ext cx="8007350" cy="733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Вид Читы.   Н.П.Репин.     1827 г.</a:t>
            </a:r>
          </a:p>
        </p:txBody>
      </p:sp>
      <p:pic>
        <p:nvPicPr>
          <p:cNvPr id="16691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lum bright="-12000" contrast="36000"/>
          </a:blip>
          <a:srcRect/>
          <a:stretch>
            <a:fillRect/>
          </a:stretch>
        </p:blipFill>
        <p:spPr>
          <a:xfrm>
            <a:off x="381000" y="381000"/>
            <a:ext cx="3886200" cy="2590800"/>
          </a:xfrm>
          <a:ln/>
        </p:spPr>
      </p:pic>
      <p:pic>
        <p:nvPicPr>
          <p:cNvPr id="4" name="Picture 6"/>
          <p:cNvPicPr preferRelativeResize="0"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86405" y="3657600"/>
            <a:ext cx="3657595" cy="289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…мы заняли одну комнату в доме дьякона; она была разделена перегородкой, и </a:t>
            </a:r>
            <a:r>
              <a:rPr lang="ru-RU" sz="1800" dirty="0" err="1" smtClean="0"/>
              <a:t>Ентальцева</a:t>
            </a:r>
            <a:r>
              <a:rPr lang="ru-RU" sz="1800" dirty="0" smtClean="0"/>
              <a:t> взяла меньшую половину для себя одной. Этой прекрасной женщине минуло 44 года; она была умна, прочла всё, что было написано на русском языке. Она была предана душой и телом своему мужу, бывшему полковнику артиллерии. Трубецкая была не требовательна и всем довольствовалась, хотя и выросла в Петербурге, в великолепном доме </a:t>
            </a:r>
            <a:r>
              <a:rPr lang="ru-RU" sz="1800" dirty="0" err="1" smtClean="0"/>
              <a:t>Лаваля</a:t>
            </a:r>
            <a:r>
              <a:rPr lang="ru-RU" sz="1800" dirty="0" smtClean="0"/>
              <a:t>, где ходила по мраморным плитам, принадлежащим Нерону, приобретённым её матерью в Риме…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                                        М.Волконская.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                                                       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24000" contrast="66000"/>
          </a:blip>
          <a:srcRect/>
          <a:stretch>
            <a:fillRect/>
          </a:stretch>
        </p:blipFill>
        <p:spPr>
          <a:xfrm>
            <a:off x="2590800" y="1981200"/>
            <a:ext cx="4800600" cy="2971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6858000" cy="5562599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Был край, слезам и скорби посвящённый, -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Восточный край, где </a:t>
            </a:r>
            <a:r>
              <a:rPr lang="ru-RU" sz="1600" b="1" dirty="0" err="1" smtClean="0">
                <a:solidFill>
                  <a:schemeClr val="hlink"/>
                </a:solidFill>
                <a:latin typeface="Times New Roman" pitchFamily="18" charset="0"/>
              </a:rPr>
              <a:t>розовой</a:t>
            </a: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 зарёй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Луч радостный, на небе там рождённый,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Не услаждал страдальческих очей,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Где душен был и воздух, вечно ясный,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И узникам кров светлый докучал, </a:t>
            </a:r>
            <a:endParaRPr lang="ru-RU" sz="16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И</a:t>
            </a: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 весь обзор обширный и прекрасный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</a:rPr>
              <a:t>Мучительно на волю вызывал.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Трава">
  <a:themeElements>
    <a:clrScheme name="2_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Течение">
  <a:themeElements>
    <a:clrScheme name="2_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Лучи 7">
    <a:dk1>
      <a:srgbClr val="D49C00"/>
    </a:dk1>
    <a:lt1>
      <a:srgbClr val="FFFFFF"/>
    </a:lt1>
    <a:dk2>
      <a:srgbClr val="CC9900"/>
    </a:dk2>
    <a:lt2>
      <a:srgbClr val="CEBD40"/>
    </a:lt2>
    <a:accent1>
      <a:srgbClr val="CC6600"/>
    </a:accent1>
    <a:accent2>
      <a:srgbClr val="808000"/>
    </a:accent2>
    <a:accent3>
      <a:srgbClr val="E2CAAA"/>
    </a:accent3>
    <a:accent4>
      <a:srgbClr val="DADADA"/>
    </a:accent4>
    <a:accent5>
      <a:srgbClr val="E2B8AA"/>
    </a:accent5>
    <a:accent6>
      <a:srgbClr val="737300"/>
    </a:accent6>
    <a:hlink>
      <a:srgbClr val="FF9900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Занавес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ppt/theme/themeOverride4.xml><?xml version="1.0" encoding="utf-8"?>
<a:themeOverride xmlns:a="http://schemas.openxmlformats.org/drawingml/2006/main">
  <a:clrScheme name="Лучи 8">
    <a:dk1>
      <a:srgbClr val="881700"/>
    </a:dk1>
    <a:lt1>
      <a:srgbClr val="FAF9E6"/>
    </a:lt1>
    <a:dk2>
      <a:srgbClr val="990000"/>
    </a:dk2>
    <a:lt2>
      <a:srgbClr val="EADC78"/>
    </a:lt2>
    <a:accent1>
      <a:srgbClr val="FF6600"/>
    </a:accent1>
    <a:accent2>
      <a:srgbClr val="B86D52"/>
    </a:accent2>
    <a:accent3>
      <a:srgbClr val="CAAAAA"/>
    </a:accent3>
    <a:accent4>
      <a:srgbClr val="D6D5C4"/>
    </a:accent4>
    <a:accent5>
      <a:srgbClr val="FFB8AA"/>
    </a:accent5>
    <a:accent6>
      <a:srgbClr val="A66249"/>
    </a:accent6>
    <a:hlink>
      <a:srgbClr val="D78D15"/>
    </a:hlink>
    <a:folHlink>
      <a:srgbClr val="C6B3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752</TotalTime>
  <Words>312</Words>
  <Application>Microsoft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Лучи</vt:lpstr>
      <vt:lpstr>Океан</vt:lpstr>
      <vt:lpstr>Течение</vt:lpstr>
      <vt:lpstr>Оформление по умолчанию</vt:lpstr>
      <vt:lpstr>Орбита</vt:lpstr>
      <vt:lpstr>Занавес</vt:lpstr>
      <vt:lpstr>Салют</vt:lpstr>
      <vt:lpstr>Облака</vt:lpstr>
      <vt:lpstr>Склон</vt:lpstr>
      <vt:lpstr>2_Трава</vt:lpstr>
      <vt:lpstr>Точки</vt:lpstr>
      <vt:lpstr>2_Течение</vt:lpstr>
      <vt:lpstr>Разрез</vt:lpstr>
      <vt:lpstr>Это             самые                    удивительные                                                    женщины…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Екатерина Трубецкая</vt:lpstr>
      <vt:lpstr>Слайд 11</vt:lpstr>
      <vt:lpstr>Слайд 12</vt:lpstr>
      <vt:lpstr>Слайд 13</vt:lpstr>
      <vt:lpstr>Слайд 14</vt:lpstr>
      <vt:lpstr>Как я завидовал волнам, бегущим бурной чередой,  С любовью лечь к её ногам! Как я желал тогда с волнами коснуться милых ног устами!                             А.С.Пушкин.</vt:lpstr>
      <vt:lpstr>Николай I</vt:lpstr>
      <vt:lpstr>Сибири хладная пустыня, Последний звук твоих речей – Одно сокровище, святыня,  Одна любовь души моей.                              А.С.Пушкин.</vt:lpstr>
      <vt:lpstr>В сиянье, в радостном покое,  У трона Вечного Отца,  С улыбкой он глядит в изгнание земное,  Благословляет мать и молит за отца…  А.С.Пушкин.</vt:lpstr>
      <vt:lpstr> С.Г. Волконский      (1822 г.) </vt:lpstr>
      <vt:lpstr>И   я  бы мог…  А.С.Пушкин</vt:lpstr>
      <vt:lpstr>Пленительные образы! Едва ли В истории какой – нибудь страны. Вы что-нибудь прекраснее встречали. Их имена забыться не должны.</vt:lpstr>
      <vt:lpstr>Автор презентации  Гуля  Наталья Владимировна МДОУ№ 58 г.Чита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20</cp:revision>
  <cp:lastPrinted>1601-01-01T00:00:00Z</cp:lastPrinted>
  <dcterms:created xsi:type="dcterms:W3CDTF">1601-01-01T00:00:00Z</dcterms:created>
  <dcterms:modified xsi:type="dcterms:W3CDTF">2011-10-24T13:22:07Z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