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009900"/>
    <a:srgbClr val="FF0066"/>
    <a:srgbClr val="CC9900"/>
    <a:srgbClr val="CC0066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9" autoAdjust="0"/>
    <p:restoredTop sz="94660"/>
  </p:normalViewPr>
  <p:slideViewPr>
    <p:cSldViewPr>
      <p:cViewPr varScale="1">
        <p:scale>
          <a:sx n="70" d="100"/>
          <a:sy n="70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8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4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6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8494-7CB4-4A93-A989-5CD74C22D44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DE67-2C35-45B5-B8EE-277B85BF6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237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«Овощи».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928818"/>
            <a:ext cx="5239482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7"/>
            <a:ext cx="5345019" cy="30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Лук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8245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от боли плакал редко,</a:t>
            </a:r>
          </a:p>
          <a:p>
            <a:pPr marL="0" indent="0">
              <a:buNone/>
            </a:pPr>
            <a:r>
              <a:rPr lang="ru-RU" dirty="0"/>
              <a:t>Но от лука – сколько раз!</a:t>
            </a:r>
          </a:p>
          <a:p>
            <a:pPr marL="0" indent="0">
              <a:buNone/>
            </a:pPr>
            <a:r>
              <a:rPr lang="ru-RU" dirty="0"/>
              <a:t>Лук стреляет очень метко.</a:t>
            </a:r>
          </a:p>
          <a:p>
            <a:pPr marL="0" indent="0">
              <a:buNone/>
            </a:pPr>
            <a:r>
              <a:rPr lang="ru-RU" dirty="0"/>
              <a:t>И не в бровь, а прямо в глаз!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36" y="548680"/>
            <a:ext cx="2714221" cy="3168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292934" cy="21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6814"/>
            <a:ext cx="8229600" cy="1143000"/>
          </a:xfrm>
        </p:spPr>
        <p:txBody>
          <a:bodyPr/>
          <a:lstStyle/>
          <a:p>
            <a:r>
              <a:rPr lang="ru-RU" dirty="0" smtClean="0"/>
              <a:t>Перец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Перец перцу говорит:</a:t>
            </a:r>
          </a:p>
          <a:p>
            <a:pPr marL="0" indent="0">
              <a:buNone/>
            </a:pPr>
            <a:r>
              <a:rPr lang="ru-RU" dirty="0"/>
              <a:t>– У тебя прекрасный вид!</a:t>
            </a:r>
          </a:p>
          <a:p>
            <a:pPr marL="0" indent="0">
              <a:buNone/>
            </a:pPr>
            <a:r>
              <a:rPr lang="ru-RU" dirty="0"/>
              <a:t>Ты большой и гладкий!</a:t>
            </a:r>
          </a:p>
          <a:p>
            <a:pPr marL="0" indent="0">
              <a:buNone/>
            </a:pPr>
            <a:r>
              <a:rPr lang="ru-RU" dirty="0"/>
              <a:t>– Потому что сладкий!</a:t>
            </a:r>
          </a:p>
          <a:p>
            <a:pPr marL="0" indent="0">
              <a:buNone/>
            </a:pPr>
            <a:r>
              <a:rPr lang="ru-RU" dirty="0"/>
              <a:t>Если был бы горький, </a:t>
            </a:r>
            <a:r>
              <a:rPr lang="ru-RU" dirty="0" smtClean="0"/>
              <a:t>злой,                                      То </a:t>
            </a:r>
            <a:r>
              <a:rPr lang="ru-RU" dirty="0"/>
              <a:t>не вырос бы такой!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0" y="548680"/>
            <a:ext cx="2743200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40067"/>
            <a:ext cx="3488432" cy="2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66"/>
                </a:solidFill>
              </a:rPr>
              <a:t>Кабачок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Распоясан кабачок –</a:t>
            </a:r>
          </a:p>
          <a:p>
            <a:pPr marL="0" indent="0">
              <a:buNone/>
            </a:pPr>
            <a:r>
              <a:rPr lang="ru-RU" dirty="0"/>
              <a:t>Вот уж тесен сюртучок!</a:t>
            </a:r>
          </a:p>
          <a:p>
            <a:pPr marL="0" indent="0">
              <a:buNone/>
            </a:pPr>
            <a:r>
              <a:rPr lang="ru-RU" dirty="0"/>
              <a:t>Очень много весит –</a:t>
            </a:r>
          </a:p>
          <a:p>
            <a:pPr marL="0" indent="0">
              <a:buNone/>
            </a:pPr>
            <a:r>
              <a:rPr lang="ru-RU" dirty="0"/>
              <a:t>Миг ещё – и треснет!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57" y="980728"/>
            <a:ext cx="3168584" cy="23764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57" y="4005064"/>
            <a:ext cx="3411643" cy="2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0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Баклажан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92488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гряде, у дальней </a:t>
            </a:r>
            <a:r>
              <a:rPr lang="ru-RU" dirty="0" smtClean="0"/>
              <a:t>сливы                </a:t>
            </a:r>
            <a:r>
              <a:rPr lang="ru-RU" dirty="0" err="1" smtClean="0"/>
              <a:t>Баклажанчик</a:t>
            </a:r>
            <a:r>
              <a:rPr lang="ru-RU" dirty="0" smtClean="0"/>
              <a:t> </a:t>
            </a:r>
            <a:r>
              <a:rPr lang="ru-RU" dirty="0"/>
              <a:t>вырос </a:t>
            </a:r>
            <a:r>
              <a:rPr lang="ru-RU" dirty="0" smtClean="0"/>
              <a:t>синий:                     Толстый</a:t>
            </a:r>
            <a:r>
              <a:rPr lang="ru-RU" dirty="0"/>
              <a:t>, гладенький </a:t>
            </a:r>
            <a:r>
              <a:rPr lang="ru-RU" dirty="0" smtClean="0"/>
              <a:t>парнишка,                              А </a:t>
            </a:r>
            <a:r>
              <a:rPr lang="ru-RU" dirty="0"/>
              <a:t>вокруг - его </a:t>
            </a:r>
            <a:r>
              <a:rPr lang="ru-RU" dirty="0" smtClean="0"/>
              <a:t>братишки. Все </a:t>
            </a:r>
            <a:r>
              <a:rPr lang="ru-RU" dirty="0"/>
              <a:t>на солнышке </a:t>
            </a:r>
            <a:r>
              <a:rPr lang="ru-RU" dirty="0" smtClean="0"/>
              <a:t>блестят,                    Словно </a:t>
            </a:r>
            <a:r>
              <a:rPr lang="ru-RU" dirty="0"/>
              <a:t>лампочки горят!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12" y="908720"/>
            <a:ext cx="2458615" cy="245861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7905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Тыква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Тыква наша растолстела,</a:t>
            </a:r>
          </a:p>
          <a:p>
            <a:pPr marL="0" indent="0">
              <a:buNone/>
            </a:pPr>
            <a:r>
              <a:rPr lang="ru-RU" dirty="0"/>
              <a:t>Раздуваются бока.</a:t>
            </a:r>
          </a:p>
          <a:p>
            <a:pPr marL="0" indent="0">
              <a:buNone/>
            </a:pPr>
            <a:r>
              <a:rPr lang="ru-RU" dirty="0"/>
              <a:t>К сентябрю позолотела</a:t>
            </a:r>
          </a:p>
          <a:p>
            <a:pPr marL="0" indent="0">
              <a:buNone/>
            </a:pPr>
            <a:r>
              <a:rPr lang="ru-RU" dirty="0"/>
              <a:t>Стала цвета медяка.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7"/>
            <a:ext cx="3122766" cy="19060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06" y="4149081"/>
            <a:ext cx="3351731" cy="22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Ешьте овощи и фрукты!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2" y="995915"/>
            <a:ext cx="4346734" cy="39452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544" y="1052736"/>
            <a:ext cx="4104456" cy="5030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Ешьте овощи и фрукты-</a:t>
            </a:r>
          </a:p>
          <a:p>
            <a:pPr marL="0" indent="0">
              <a:buNone/>
            </a:pPr>
            <a:r>
              <a:rPr lang="ru-RU" dirty="0"/>
              <a:t>Это лучшие продукты.</a:t>
            </a:r>
          </a:p>
          <a:p>
            <a:pPr marL="0" indent="0">
              <a:buNone/>
            </a:pPr>
            <a:r>
              <a:rPr lang="ru-RU" dirty="0"/>
              <a:t>Вас спасут от всех болезней.</a:t>
            </a:r>
          </a:p>
          <a:p>
            <a:pPr marL="0" indent="0">
              <a:buNone/>
            </a:pPr>
            <a:r>
              <a:rPr lang="ru-RU" dirty="0"/>
              <a:t>Нет вкусней их и полезней.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Подружитесь с овощами,</a:t>
            </a:r>
          </a:p>
          <a:p>
            <a:pPr marL="0" indent="0">
              <a:buNone/>
            </a:pPr>
            <a:r>
              <a:rPr lang="ru-RU" dirty="0"/>
              <a:t>И с салатами и щами.</a:t>
            </a:r>
          </a:p>
          <a:p>
            <a:pPr marL="0" indent="0">
              <a:buNone/>
            </a:pPr>
            <a:r>
              <a:rPr lang="ru-RU" dirty="0"/>
              <a:t>Витаминов в них не счесть.</a:t>
            </a:r>
          </a:p>
          <a:p>
            <a:pPr marL="0" indent="0">
              <a:buNone/>
            </a:pPr>
            <a:r>
              <a:rPr lang="ru-RU" dirty="0"/>
              <a:t>Значит, нужно это есть!</a:t>
            </a:r>
          </a:p>
        </p:txBody>
      </p:sp>
    </p:spTree>
    <p:extLst>
      <p:ext uri="{BB962C8B-B14F-4D97-AF65-F5344CB8AC3E}">
        <p14:creationId xmlns:p14="http://schemas.microsoft.com/office/powerpoint/2010/main" val="429310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Презентация для детей младшей группы.</a:t>
            </a:r>
          </a:p>
          <a:p>
            <a:endParaRPr lang="ru-RU" b="1" dirty="0"/>
          </a:p>
          <a:p>
            <a:endParaRPr lang="ru-RU" sz="2800" b="1" dirty="0" smtClean="0"/>
          </a:p>
          <a:p>
            <a:r>
              <a:rPr lang="ru-RU" sz="2800" b="1" dirty="0" smtClean="0"/>
              <a:t>Презентацию </a:t>
            </a:r>
            <a:r>
              <a:rPr lang="ru-RU" sz="2800" b="1" dirty="0" smtClean="0"/>
              <a:t>подготовила </a:t>
            </a:r>
            <a:r>
              <a:rPr lang="ru-RU" sz="2800" dirty="0" smtClean="0"/>
              <a:t>– Александрова М. В.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Цель: </a:t>
            </a:r>
          </a:p>
          <a:p>
            <a:r>
              <a:rPr lang="ru-RU" dirty="0" smtClean="0"/>
              <a:t> </a:t>
            </a:r>
            <a:r>
              <a:rPr lang="ru-RU" dirty="0"/>
              <a:t>сформировать представление об овощах</a:t>
            </a:r>
            <a:r>
              <a:rPr lang="ru-RU" dirty="0" smtClean="0"/>
              <a:t>.                                                </a:t>
            </a:r>
          </a:p>
          <a:p>
            <a:r>
              <a:rPr lang="ru-RU" b="1" dirty="0" smtClean="0"/>
              <a:t>Задачи:    </a:t>
            </a:r>
          </a:p>
          <a:p>
            <a:r>
              <a:rPr lang="ru-RU" dirty="0" smtClean="0"/>
              <a:t> </a:t>
            </a:r>
            <a:r>
              <a:rPr lang="ru-RU" dirty="0"/>
              <a:t>сформировать представление о внешнем виде  овощей, особенностях их выращивания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Воспитывать интерес к художественному слову.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Морковь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076575" cy="204787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680520" cy="4997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у бабушке на грядке Вырос овощ очень сладкий, Проведем мы тренировку – Кто быстрей сгрызет морковку.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638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Капуста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3204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Её на зиму шинкуют,    Солят, квасят, маринуют. Ведь капуста, как известно, Во всех видах нам полезна.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9342"/>
            <a:ext cx="2229991" cy="218926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2860154" cy="30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3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</a:rPr>
              <a:t>Свёкла 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2697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Без неё – зимою нету   Ни борща, ни винегрета, Ни салатов, ни икры – Для больших и детворы!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73" y="1268760"/>
            <a:ext cx="3255431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74" y="4077072"/>
            <a:ext cx="3401113" cy="2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9900"/>
                </a:solidFill>
              </a:rPr>
              <a:t>Картофель</a:t>
            </a:r>
            <a:endParaRPr lang="ru-RU" dirty="0">
              <a:solidFill>
                <a:srgbClr val="CC99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Папе я не понарошку Помогал копать картошку:                      Пол ведра – мой ценный вклад,                                  Не картошка – просто клад!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69" y="1340768"/>
            <a:ext cx="3075914" cy="2304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438525" cy="2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Редис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44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белым </a:t>
            </a:r>
            <a:r>
              <a:rPr lang="ru-RU" dirty="0" smtClean="0"/>
              <a:t>хвостиком редиска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Зарумянила бочок,</a:t>
            </a:r>
          </a:p>
          <a:p>
            <a:pPr marL="0" indent="0">
              <a:buNone/>
            </a:pPr>
            <a:r>
              <a:rPr lang="ru-RU" dirty="0"/>
              <a:t>С грядки нам сестра </a:t>
            </a:r>
            <a:r>
              <a:rPr lang="ru-RU" dirty="0" err="1"/>
              <a:t>Раиска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Собрала большой пучок.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2857500" cy="21431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Огурец 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 зелёненьким листом</a:t>
            </a:r>
          </a:p>
          <a:p>
            <a:pPr marL="0" indent="0">
              <a:buNone/>
            </a:pPr>
            <a:r>
              <a:rPr lang="ru-RU" dirty="0"/>
              <a:t>Огурец нашёл свой дом.</a:t>
            </a:r>
          </a:p>
          <a:p>
            <a:pPr marL="0" indent="0">
              <a:buNone/>
            </a:pPr>
            <a:r>
              <a:rPr lang="ru-RU" dirty="0"/>
              <a:t>Он от солнышка укрылся,</a:t>
            </a:r>
          </a:p>
          <a:p>
            <a:pPr marL="0" indent="0">
              <a:buNone/>
            </a:pPr>
            <a:r>
              <a:rPr lang="ru-RU" dirty="0"/>
              <a:t>Пупырышками покрылся,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6" y="4077072"/>
            <a:ext cx="3401113" cy="22638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28" y="548680"/>
            <a:ext cx="2221472" cy="30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Сразу виден овощ этот</a:t>
            </a:r>
          </a:p>
          <a:p>
            <a:pPr marL="0" indent="0">
              <a:buNone/>
            </a:pPr>
            <a:r>
              <a:rPr lang="ru-RU" dirty="0"/>
              <a:t>Ярко красного он цвета,</a:t>
            </a:r>
          </a:p>
          <a:p>
            <a:pPr marL="0" indent="0">
              <a:buNone/>
            </a:pPr>
            <a:r>
              <a:rPr lang="ru-RU" dirty="0"/>
              <a:t>Соберем с кустов мы скоро</a:t>
            </a:r>
          </a:p>
          <a:p>
            <a:pPr marL="0" indent="0">
              <a:buNone/>
            </a:pPr>
            <a:r>
              <a:rPr lang="ru-RU" dirty="0"/>
              <a:t>Много сочных помидоров!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1"/>
            <a:ext cx="2016224" cy="29134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98198"/>
            <a:ext cx="3446140" cy="22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2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365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«Овощи».</vt:lpstr>
      <vt:lpstr> </vt:lpstr>
      <vt:lpstr>Морковь</vt:lpstr>
      <vt:lpstr>Капуста</vt:lpstr>
      <vt:lpstr>Свёкла </vt:lpstr>
      <vt:lpstr>Картофель</vt:lpstr>
      <vt:lpstr>Редис</vt:lpstr>
      <vt:lpstr>Огурец </vt:lpstr>
      <vt:lpstr>Помидор</vt:lpstr>
      <vt:lpstr>Лук</vt:lpstr>
      <vt:lpstr>Перец</vt:lpstr>
      <vt:lpstr>Кабачок </vt:lpstr>
      <vt:lpstr>Баклажан</vt:lpstr>
      <vt:lpstr>Тыква</vt:lpstr>
      <vt:lpstr>Ешьте овощи и фрукты!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«Овощи».</dc:title>
  <dc:creator>1</dc:creator>
  <cp:lastModifiedBy>1</cp:lastModifiedBy>
  <cp:revision>12</cp:revision>
  <dcterms:created xsi:type="dcterms:W3CDTF">2016-02-13T16:23:11Z</dcterms:created>
  <dcterms:modified xsi:type="dcterms:W3CDTF">2016-02-19T10:42:10Z</dcterms:modified>
</cp:coreProperties>
</file>