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696" autoAdjust="0"/>
  </p:normalViewPr>
  <p:slideViewPr>
    <p:cSldViewPr>
      <p:cViewPr>
        <p:scale>
          <a:sx n="91" d="100"/>
          <a:sy n="91" d="100"/>
        </p:scale>
        <p:origin x="-56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B438C3-C1B3-4F7D-A7F7-BA29EBED2A3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2304DB-DC8B-4A3A-927E-BD2C4F5AD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857232"/>
            <a:ext cx="6315092" cy="28575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«Развитие мелкой моторики рук у детей с ОВЗ с помощью нетрадиционных техник изобразительной деятельности»</a:t>
            </a:r>
            <a:br>
              <a:rPr lang="ru-RU" sz="3200" dirty="0" smtClean="0"/>
            </a:br>
            <a:r>
              <a:rPr lang="ru-RU" sz="2400" b="0" dirty="0" smtClean="0"/>
              <a:t>(краткосрочный проект)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357826"/>
            <a:ext cx="4857784" cy="128588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МБДОУ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комбинированного вида «Теремок»</a:t>
            </a:r>
          </a:p>
          <a:p>
            <a:pPr algn="r"/>
            <a:r>
              <a:rPr lang="ru-RU" sz="1600" dirty="0" smtClean="0"/>
              <a:t>2015-2016 учебный год</a:t>
            </a:r>
          </a:p>
          <a:p>
            <a:pPr algn="r"/>
            <a:r>
              <a:rPr lang="ru-RU" sz="1600" dirty="0" smtClean="0"/>
              <a:t>Л.Р. </a:t>
            </a:r>
            <a:r>
              <a:rPr lang="ru-RU" sz="1600" dirty="0" err="1" smtClean="0"/>
              <a:t>Абзалова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697" y="368710"/>
            <a:ext cx="78000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Рисование для детей – это чудо–занятие. Рисование – это развитие мелкой моторики, творчества, фантазии, воображения, выражение своего видения мира. 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В.А. Сухомлинский справедливо утверждал: «Ум ребенка находится на кончиках его пальцев». </a:t>
            </a:r>
          </a:p>
        </p:txBody>
      </p:sp>
      <p:pic>
        <p:nvPicPr>
          <p:cNvPr id="3" name="Рисунок 2" descr="G:\DCIM\100PHOTO\Амир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496"/>
            <a:ext cx="321471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786190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АКТУАЛЬНОСТЬ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Необычность нетрадиционных техник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рисования состоит в том, что они позволяют детям быстро достичь желаемого результата. В процессе манипуляции с нетрадиционными материалами идёт естественный массаж биологически активных точек, расположенных на ладонях и пальцах рук, что положительно сказывается на общем самочувствии ребёнка с ограниченными возможностями здоровья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Рисунок 4" descr="D:\100PHOTO\SAM_3284.JPG"/>
          <p:cNvPicPr/>
          <p:nvPr/>
        </p:nvPicPr>
        <p:blipFill>
          <a:blip r:embed="rId2" cstate="print"/>
          <a:srcRect l="23461" t="13203" r="45440" b="14914"/>
          <a:stretch>
            <a:fillRect/>
          </a:stretch>
        </p:blipFill>
        <p:spPr bwMode="auto">
          <a:xfrm>
            <a:off x="4857752" y="500042"/>
            <a:ext cx="18532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100PHOTO\SAM_3308.JPG"/>
          <p:cNvPicPr/>
          <p:nvPr/>
        </p:nvPicPr>
        <p:blipFill>
          <a:blip r:embed="rId3" cstate="print"/>
          <a:srcRect l="28553" t="8072" r="30237" b="3088"/>
          <a:stretch>
            <a:fillRect/>
          </a:stretch>
        </p:blipFill>
        <p:spPr bwMode="auto">
          <a:xfrm>
            <a:off x="2000232" y="357166"/>
            <a:ext cx="1928826" cy="3214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315092" cy="19288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 проекта:</a:t>
            </a:r>
            <a:br>
              <a:rPr lang="ru-RU" sz="2000" dirty="0" smtClean="0"/>
            </a:br>
            <a:r>
              <a:rPr lang="ru-RU" sz="2000" dirty="0" smtClean="0"/>
              <a:t>- познакомить детей с нетрадиционными техниками рисования;</a:t>
            </a:r>
            <a:br>
              <a:rPr lang="ru-RU" sz="2000" dirty="0" smtClean="0"/>
            </a:br>
            <a:r>
              <a:rPr lang="ru-RU" sz="2000" dirty="0" smtClean="0"/>
              <a:t>- сформировать у детей  с ОВЗ интерес и навыки рисования нетрадиционными средствами.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100PHOTO\SAM_2863.JPG"/>
          <p:cNvPicPr/>
          <p:nvPr/>
        </p:nvPicPr>
        <p:blipFill>
          <a:blip r:embed="rId2" cstate="print"/>
          <a:srcRect l="19627" r="20347"/>
          <a:stretch>
            <a:fillRect/>
          </a:stretch>
        </p:blipFill>
        <p:spPr bwMode="auto">
          <a:xfrm>
            <a:off x="5143504" y="2500306"/>
            <a:ext cx="3500462" cy="4166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:\Фото\100PHOTO\SAM_4626.JPG"/>
          <p:cNvPicPr/>
          <p:nvPr/>
        </p:nvPicPr>
        <p:blipFill>
          <a:blip r:embed="rId3" cstate="print"/>
          <a:srcRect l="3569" t="11811" r="4985" b="16010"/>
          <a:stretch>
            <a:fillRect/>
          </a:stretch>
        </p:blipFill>
        <p:spPr bwMode="auto">
          <a:xfrm>
            <a:off x="2214546" y="3714752"/>
            <a:ext cx="250033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321276" y="321276"/>
            <a:ext cx="7536872" cy="6393872"/>
          </a:xfrm>
          <a:prstGeom prst="snip1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Задачи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: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Коррекционно-развивающие: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- развивать мелкую моторику, координацию движения рук, глазомер;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- развивать пространственное мышление, элементарные творческие способности, чувство цвета, формы, пропорции.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Образовательные: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-развивать интерес к нетрадиционному изображению предметов на бумаге;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-познакомить разными приёмами и способами рисования;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- учить принимать совместное участие в работе в соответствии с общим замыслом.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Воспитательные: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- воспитывать усидчивость, аккуратность в работе, желание доводить начатое дело до конца;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воспитывать 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оценочное отношение детей к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своей работе и рисункам друзей.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2"/>
              </a:solidFill>
              <a:latin typeface="+mj-lt"/>
            </a:endParaRPr>
          </a:p>
          <a:p>
            <a:pPr>
              <a:buFontTx/>
              <a:buChar char="-"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ариса\Desktop\IMG_20160215_173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438495" cy="2578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Лариса\Desktop\IMG_20160215_174302.jpg"/>
          <p:cNvPicPr/>
          <p:nvPr/>
        </p:nvPicPr>
        <p:blipFill>
          <a:blip r:embed="rId3" cstate="print"/>
          <a:srcRect l="6420" t="3519" r="11605" b="17222"/>
          <a:stretch>
            <a:fillRect/>
          </a:stretch>
        </p:blipFill>
        <p:spPr bwMode="auto">
          <a:xfrm>
            <a:off x="857224" y="3071810"/>
            <a:ext cx="2785484" cy="359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Лариса\Desktop\IMG_20160215_1747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071810"/>
            <a:ext cx="2781300" cy="3607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Лариса\Desktop\IMG_20160215_180543.jpg"/>
          <p:cNvPicPr/>
          <p:nvPr/>
        </p:nvPicPr>
        <p:blipFill>
          <a:blip r:embed="rId5" cstate="print"/>
          <a:srcRect t="7945" b="20685"/>
          <a:stretch>
            <a:fillRect/>
          </a:stretch>
        </p:blipFill>
        <p:spPr bwMode="auto">
          <a:xfrm>
            <a:off x="4643438" y="285728"/>
            <a:ext cx="3500462" cy="2600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428596" y="285729"/>
            <a:ext cx="5786478" cy="1500197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Этапы проекта 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подготовительный (июль- август)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II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практический (сентябрь-ноябрь)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III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заключительный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428596" y="2143116"/>
            <a:ext cx="2500330" cy="4214842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Содержание мероприятий подготовительного этапа: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изучение литературы;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составление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плана проектной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деятельности;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подбор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необходимого оборудования, пособий,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материалов;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создание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развивающей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среды.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357554" y="2143116"/>
            <a:ext cx="4786346" cy="4214842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Содержание мероприятий практического этапа: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проведение НОД «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гостях у дедушки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Лесовичка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», «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Идёт дождик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», «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Листопад, листопад, листья осенние летят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», 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Портрет Осени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«Звёздное небо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оформление статьи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родительский уголок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«Давайте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будем рисовать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знакомство родителей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 нетрадиционными техниками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рисования;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выставка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детских работ в группе (ежедневно действующие и обновляющиеся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-подготовить презентацию для педагогов по окончании проекта.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1200" dirty="0"/>
          </a:p>
          <a:p>
            <a:endParaRPr lang="ru-RU" sz="1200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500034" y="285728"/>
            <a:ext cx="8001056" cy="235745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Итоги проекта: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созданы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условия  и предпосылки для развития творческой деятельности и творческой самореализации, экспериментирования с техниками, изобразительными средствами и цветом.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проявляют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творческую активность при создании изобразительных работ, испытывают положительные эмоциональные чувства от деятельности.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дети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проявляют интерес к другим техникам рисования.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дальнейшем познакомлю детей с техникой рисования мыльными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пузырями, рисования солью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кляксографией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>
              <a:buFontTx/>
              <a:buChar char="-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F:\DCIM\100PHOTO\SAM_6289.JPG"/>
          <p:cNvPicPr/>
          <p:nvPr/>
        </p:nvPicPr>
        <p:blipFill>
          <a:blip r:embed="rId2" cstate="print"/>
          <a:srcRect l="8888" t="19898" r="9187"/>
          <a:stretch>
            <a:fillRect/>
          </a:stretch>
        </p:blipFill>
        <p:spPr bwMode="auto">
          <a:xfrm>
            <a:off x="4857752" y="3357562"/>
            <a:ext cx="264320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:\100PHOTO\SAM_3110.JPG"/>
          <p:cNvPicPr/>
          <p:nvPr/>
        </p:nvPicPr>
        <p:blipFill>
          <a:blip r:embed="rId3" cstate="print"/>
          <a:srcRect l="6822" t="15403" r="9357" b="17570"/>
          <a:stretch>
            <a:fillRect/>
          </a:stretch>
        </p:blipFill>
        <p:spPr bwMode="auto">
          <a:xfrm>
            <a:off x="928662" y="2928934"/>
            <a:ext cx="350046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915</TotalTime>
  <Words>404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«Развитие мелкой моторики рук у детей с ОВЗ с помощью нетрадиционных техник изобразительной деятельности» (краткосрочный проект) </vt:lpstr>
      <vt:lpstr>Слайд 2</vt:lpstr>
      <vt:lpstr>Слайд 3</vt:lpstr>
      <vt:lpstr>Цель проекта: - познакомить детей с нетрадиционными техниками рисования; - сформировать у детей  с ОВЗ интерес и навыки рисования нетрадиционными средствами.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77</cp:revision>
  <dcterms:created xsi:type="dcterms:W3CDTF">2015-02-22T10:42:16Z</dcterms:created>
  <dcterms:modified xsi:type="dcterms:W3CDTF">2016-02-21T17:08:18Z</dcterms:modified>
</cp:coreProperties>
</file>